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Lst>
  <p:sldSz cy="34747200" cx="475488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2194556" y="6949439"/>
            <a:ext cx="42793919" cy="9265919"/>
          </a:xfrm>
          <a:prstGeom prst="rect">
            <a:avLst/>
          </a:prstGeom>
          <a:noFill/>
          <a:ln>
            <a:noFill/>
          </a:ln>
        </p:spPr>
        <p:txBody>
          <a:bodyPr anchorCtr="0" anchor="b" bIns="91425" lIns="91425" rIns="91425" tIns="91425"/>
          <a:lstStyle>
            <a:lvl1pPr indent="0" lvl="0" marL="0" marR="0" rtl="0" algn="ctr">
              <a:spcBef>
                <a:spcPts val="0"/>
              </a:spcBef>
              <a:buClr>
                <a:srgbClr val="8CAADD"/>
              </a:buClr>
              <a:buFont typeface="Trebuchet MS"/>
              <a:buNone/>
              <a:defRPr b="1" i="0" sz="24700" u="none" cap="none" strike="noStrike">
                <a:solidFill>
                  <a:srgbClr val="8CAADD"/>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0" type="dt"/>
          </p:nvPr>
        </p:nvSpPr>
        <p:spPr>
          <a:xfrm>
            <a:off x="2377440" y="32511156"/>
            <a:ext cx="11094720" cy="1849966"/>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14" name="Shape 14"/>
          <p:cNvSpPr txBox="1"/>
          <p:nvPr>
            <p:ph idx="11" type="ftr"/>
          </p:nvPr>
        </p:nvSpPr>
        <p:spPr>
          <a:xfrm>
            <a:off x="16245840" y="32511156"/>
            <a:ext cx="15057120" cy="1849966"/>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15" name="Shape 15"/>
          <p:cNvSpPr txBox="1"/>
          <p:nvPr>
            <p:ph idx="12" type="sldNum"/>
          </p:nvPr>
        </p:nvSpPr>
        <p:spPr>
          <a:xfrm>
            <a:off x="41208959" y="32511156"/>
            <a:ext cx="3962399" cy="1849966"/>
          </a:xfrm>
          <a:prstGeom prst="rect">
            <a:avLst/>
          </a:prstGeom>
          <a:noFill/>
          <a:ln>
            <a:noFill/>
          </a:ln>
        </p:spPr>
        <p:txBody>
          <a:bodyPr anchorCtr="0" anchor="b" bIns="235125" lIns="0" rIns="0" tIns="235125">
            <a:noAutofit/>
          </a:bodyPr>
          <a:lstStyle/>
          <a:p>
            <a:pPr indent="0" lvl="0" marL="0" marR="0" rtl="0" algn="r">
              <a:spcBef>
                <a:spcPts val="0"/>
              </a:spcBef>
              <a:spcAft>
                <a:spcPts val="0"/>
              </a:spcAft>
              <a:buSzPct val="25000"/>
              <a:buNone/>
            </a:pPr>
            <a:fld id="{00000000-1234-1234-1234-123412341234}" type="slidenum">
              <a:rPr b="0" i="0" lang="en-US" sz="6200" u="none" cap="none" strike="noStrike">
                <a:solidFill>
                  <a:schemeClr val="dk1"/>
                </a:solidFill>
                <a:latin typeface="Arial"/>
                <a:ea typeface="Arial"/>
                <a:cs typeface="Arial"/>
                <a:sym typeface="Arial"/>
              </a:rPr>
              <a:t>‹#›</a:t>
            </a:fld>
          </a:p>
        </p:txBody>
      </p:sp>
      <p:sp>
        <p:nvSpPr>
          <p:cNvPr id="16" name="Shape 16"/>
          <p:cNvSpPr txBox="1"/>
          <p:nvPr>
            <p:ph idx="1" type="subTitle"/>
          </p:nvPr>
        </p:nvSpPr>
        <p:spPr>
          <a:xfrm>
            <a:off x="1376900" y="5661707"/>
            <a:ext cx="14320200" cy="8044500"/>
          </a:xfrm>
          <a:prstGeom prst="rect">
            <a:avLst/>
          </a:prstGeom>
          <a:noFill/>
          <a:ln>
            <a:noFill/>
          </a:ln>
        </p:spPr>
        <p:txBody>
          <a:bodyPr anchorCtr="0" anchor="t" bIns="91425" lIns="91425" rIns="91425" tIns="91425"/>
          <a:lstStyle>
            <a:lvl1pPr indent="0" lvl="0" marL="0" marR="0" rtl="0">
              <a:spcBef>
                <a:spcPts val="2880"/>
              </a:spcBef>
              <a:buClr>
                <a:schemeClr val="dk1"/>
              </a:buClr>
              <a:buFont typeface="Noto Sans Symbols"/>
              <a:buNone/>
              <a:defRPr b="0" i="0" sz="14400" u="none" cap="none" strike="noStrike">
                <a:solidFill>
                  <a:schemeClr val="dk1"/>
                </a:solidFill>
                <a:latin typeface="Trebuchet MS"/>
                <a:ea typeface="Trebuchet MS"/>
                <a:cs typeface="Trebuchet MS"/>
                <a:sym typeface="Trebuchet MS"/>
              </a:defRPr>
            </a:lvl1pPr>
            <a:lvl2pPr indent="-1788" lvl="1" marL="2351288" marR="0" rtl="0" algn="ctr">
              <a:spcBef>
                <a:spcPts val="2460"/>
              </a:spcBef>
              <a:buClr>
                <a:schemeClr val="dk1"/>
              </a:buClr>
              <a:buFont typeface="Noto Sans Symbols"/>
              <a:buNone/>
              <a:defRPr b="0" i="0" sz="12300" u="none" cap="none" strike="noStrike">
                <a:solidFill>
                  <a:schemeClr val="dk1"/>
                </a:solidFill>
                <a:latin typeface="Trebuchet MS"/>
                <a:ea typeface="Trebuchet MS"/>
                <a:cs typeface="Trebuchet MS"/>
                <a:sym typeface="Trebuchet MS"/>
              </a:defRPr>
            </a:lvl2pPr>
            <a:lvl3pPr indent="-3576" lvl="2" marL="4702576" marR="0" rtl="0" algn="ctr">
              <a:spcBef>
                <a:spcPts val="2260"/>
              </a:spcBef>
              <a:buClr>
                <a:schemeClr val="dk1"/>
              </a:buClr>
              <a:buFont typeface="Noto Sans Symbols"/>
              <a:buNone/>
              <a:defRPr b="0" i="0" sz="11300" u="none" cap="none" strike="noStrike">
                <a:solidFill>
                  <a:schemeClr val="dk1"/>
                </a:solidFill>
                <a:latin typeface="Trebuchet MS"/>
                <a:ea typeface="Trebuchet MS"/>
                <a:cs typeface="Trebuchet MS"/>
                <a:sym typeface="Trebuchet MS"/>
              </a:defRPr>
            </a:lvl3pPr>
            <a:lvl4pPr indent="-5364" lvl="3" marL="7053864" marR="0" rtl="0" algn="ctr">
              <a:spcBef>
                <a:spcPts val="2060"/>
              </a:spcBef>
              <a:buClr>
                <a:schemeClr val="dk1"/>
              </a:buClr>
              <a:buFont typeface="Noto Sans Symbols"/>
              <a:buNone/>
              <a:defRPr b="0" i="0" sz="10300" u="none" cap="none" strike="noStrike">
                <a:solidFill>
                  <a:schemeClr val="dk1"/>
                </a:solidFill>
                <a:latin typeface="Trebuchet MS"/>
                <a:ea typeface="Trebuchet MS"/>
                <a:cs typeface="Trebuchet MS"/>
                <a:sym typeface="Trebuchet MS"/>
              </a:defRPr>
            </a:lvl4pPr>
            <a:lvl5pPr indent="-7153" lvl="4" marL="9405153" marR="0" rtl="0" algn="ctr">
              <a:spcBef>
                <a:spcPts val="2060"/>
              </a:spcBef>
              <a:buClr>
                <a:schemeClr val="dk1"/>
              </a:buClr>
              <a:buFont typeface="Noto Sans Symbols"/>
              <a:buNone/>
              <a:defRPr b="0" i="0" sz="10300" u="none" cap="none" strike="noStrike">
                <a:solidFill>
                  <a:schemeClr val="dk1"/>
                </a:solidFill>
                <a:latin typeface="Trebuchet MS"/>
                <a:ea typeface="Trebuchet MS"/>
                <a:cs typeface="Trebuchet MS"/>
                <a:sym typeface="Trebuchet MS"/>
              </a:defRPr>
            </a:lvl5pPr>
            <a:lvl6pPr indent="-8941" lvl="5" marL="11756441" marR="0" rtl="0" algn="ctr">
              <a:spcBef>
                <a:spcPts val="1860"/>
              </a:spcBef>
              <a:buClr>
                <a:schemeClr val="dk1"/>
              </a:buClr>
              <a:buFont typeface="Noto Sans Symbols"/>
              <a:buNone/>
              <a:defRPr b="0" i="0" sz="9300" u="none" cap="none" strike="noStrike">
                <a:solidFill>
                  <a:schemeClr val="dk1"/>
                </a:solidFill>
                <a:latin typeface="Trebuchet MS"/>
                <a:ea typeface="Trebuchet MS"/>
                <a:cs typeface="Trebuchet MS"/>
                <a:sym typeface="Trebuchet MS"/>
              </a:defRPr>
            </a:lvl6pPr>
            <a:lvl7pPr indent="-10729" lvl="6" marL="14107730" marR="0" rtl="0" algn="ctr">
              <a:spcBef>
                <a:spcPts val="1640"/>
              </a:spcBef>
              <a:buClr>
                <a:schemeClr val="dk1"/>
              </a:buClr>
              <a:buFont typeface="Noto Sans Symbols"/>
              <a:buNone/>
              <a:defRPr b="0" i="0" sz="8200" u="none" cap="none" strike="noStrike">
                <a:solidFill>
                  <a:schemeClr val="dk1"/>
                </a:solidFill>
                <a:latin typeface="Trebuchet MS"/>
                <a:ea typeface="Trebuchet MS"/>
                <a:cs typeface="Trebuchet MS"/>
                <a:sym typeface="Trebuchet MS"/>
              </a:defRPr>
            </a:lvl7pPr>
            <a:lvl8pPr indent="-12517" lvl="7" marL="16459017" marR="0" rtl="0" algn="ctr">
              <a:spcBef>
                <a:spcPts val="1440"/>
              </a:spcBef>
              <a:buClr>
                <a:schemeClr val="dk1"/>
              </a:buClr>
              <a:buFont typeface="Noto Sans Symbols"/>
              <a:buNone/>
              <a:defRPr b="0" i="0" sz="7200" u="none" cap="none" strike="noStrike">
                <a:solidFill>
                  <a:schemeClr val="dk1"/>
                </a:solidFill>
                <a:latin typeface="Trebuchet MS"/>
                <a:ea typeface="Trebuchet MS"/>
                <a:cs typeface="Trebuchet MS"/>
                <a:sym typeface="Trebuchet MS"/>
              </a:defRPr>
            </a:lvl8pPr>
            <a:lvl9pPr indent="-1604" lvl="8" marL="18810304" marR="0" rtl="0" algn="ctr">
              <a:spcBef>
                <a:spcPts val="1440"/>
              </a:spcBef>
              <a:buClr>
                <a:schemeClr val="dk1"/>
              </a:buClr>
              <a:buFont typeface="Noto Sans Symbols"/>
              <a:buNone/>
              <a:defRPr b="0" i="0" sz="72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2377440" y="1391499"/>
            <a:ext cx="42793919" cy="5791200"/>
          </a:xfrm>
          <a:prstGeom prst="rect">
            <a:avLst/>
          </a:prstGeom>
          <a:noFill/>
          <a:ln>
            <a:noFill/>
          </a:ln>
        </p:spPr>
        <p:txBody>
          <a:bodyPr anchorCtr="0" anchor="ctr" bIns="91425" lIns="91425" rIns="91425" tIns="91425"/>
          <a:lstStyle>
            <a:lvl1pPr indent="0" lvl="0" marL="0" marR="0" rtl="0" algn="ctr">
              <a:spcBef>
                <a:spcPts val="0"/>
              </a:spcBef>
              <a:buClr>
                <a:srgbClr val="8CAADD"/>
              </a:buClr>
              <a:buFont typeface="Trebuchet MS"/>
              <a:buNone/>
              <a:defRPr b="1" i="0" sz="21100" u="none" cap="none" strike="noStrike">
                <a:solidFill>
                  <a:srgbClr val="8CAADD"/>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11844527" y="-1359408"/>
            <a:ext cx="23859744" cy="42793919"/>
          </a:xfrm>
          <a:prstGeom prst="rect">
            <a:avLst/>
          </a:prstGeom>
          <a:noFill/>
          <a:ln>
            <a:noFill/>
          </a:ln>
        </p:spPr>
        <p:txBody>
          <a:bodyPr anchorCtr="0" anchor="t" bIns="91425" lIns="91425" rIns="91425" tIns="91425"/>
          <a:lstStyle>
            <a:lvl1pPr indent="-1528686" lvl="0" marL="2821546" marR="0" rtl="0" algn="l">
              <a:spcBef>
                <a:spcPts val="2880"/>
              </a:spcBef>
              <a:buClr>
                <a:schemeClr val="dk1"/>
              </a:buClr>
              <a:buSzPct val="64999"/>
              <a:buFont typeface="Noto Sans Symbols"/>
              <a:buChar char="⬜"/>
              <a:defRPr b="0" i="0" sz="14400" u="none" cap="none" strike="noStrike">
                <a:solidFill>
                  <a:schemeClr val="dk1"/>
                </a:solidFill>
                <a:latin typeface="Trebuchet MS"/>
                <a:ea typeface="Trebuchet MS"/>
                <a:cs typeface="Trebuchet MS"/>
                <a:sym typeface="Trebuchet MS"/>
              </a:defRPr>
            </a:lvl1pPr>
            <a:lvl2pPr indent="-845407" lvl="1" marL="4467448" marR="0" rtl="0" algn="l">
              <a:spcBef>
                <a:spcPts val="2460"/>
              </a:spcBef>
              <a:buClr>
                <a:schemeClr val="dk1"/>
              </a:buClr>
              <a:buSzPct val="80000"/>
              <a:buFont typeface="Noto Sans Symbols"/>
              <a:buChar char="◼"/>
              <a:defRPr b="0" i="0" sz="12300" u="none" cap="none" strike="noStrike">
                <a:solidFill>
                  <a:schemeClr val="dk1"/>
                </a:solidFill>
                <a:latin typeface="Trebuchet MS"/>
                <a:ea typeface="Trebuchet MS"/>
                <a:cs typeface="Trebuchet MS"/>
                <a:sym typeface="Trebuchet MS"/>
              </a:defRPr>
            </a:lvl2pPr>
            <a:lvl3pPr indent="-501322" lvl="2" marL="5831195" marR="0" rtl="0" algn="l">
              <a:spcBef>
                <a:spcPts val="2260"/>
              </a:spcBef>
              <a:buClr>
                <a:schemeClr val="dk1"/>
              </a:buClr>
              <a:buSzPct val="95000"/>
              <a:buFont typeface="Noto Sans Symbols"/>
              <a:buChar char="▫"/>
              <a:defRPr b="0" i="0" sz="11300" u="none" cap="none" strike="noStrike">
                <a:solidFill>
                  <a:schemeClr val="dk1"/>
                </a:solidFill>
                <a:latin typeface="Trebuchet MS"/>
                <a:ea typeface="Trebuchet MS"/>
                <a:cs typeface="Trebuchet MS"/>
                <a:sym typeface="Trebuchet MS"/>
              </a:defRPr>
            </a:lvl3pPr>
            <a:lvl4pPr indent="-298663" lvl="3" marL="6959813" marR="0" rtl="0" algn="l">
              <a:spcBef>
                <a:spcPts val="2060"/>
              </a:spcBef>
              <a:buClr>
                <a:schemeClr val="dk1"/>
              </a:buClr>
              <a:buSzPct val="100000"/>
              <a:buFont typeface="Noto Sans Symbols"/>
              <a:buChar char="•"/>
              <a:defRPr b="0" i="0" sz="10300" u="none" cap="none" strike="noStrike">
                <a:solidFill>
                  <a:schemeClr val="dk1"/>
                </a:solidFill>
                <a:latin typeface="Trebuchet MS"/>
                <a:ea typeface="Trebuchet MS"/>
                <a:cs typeface="Trebuchet MS"/>
                <a:sym typeface="Trebuchet MS"/>
              </a:defRPr>
            </a:lvl4pPr>
            <a:lvl5pPr indent="-295603" lvl="4" marL="7947353" marR="0" rtl="0" algn="l">
              <a:spcBef>
                <a:spcPts val="2060"/>
              </a:spcBef>
              <a:buClr>
                <a:schemeClr val="dk1"/>
              </a:buClr>
              <a:buSzPct val="100000"/>
              <a:buFont typeface="Noto Sans Symbols"/>
              <a:buChar char="◾"/>
              <a:defRPr b="0" i="0" sz="10300" u="none" cap="none" strike="noStrike">
                <a:solidFill>
                  <a:schemeClr val="dk1"/>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71" name="Shape 71"/>
          <p:cNvSpPr txBox="1"/>
          <p:nvPr>
            <p:ph idx="10" type="dt"/>
          </p:nvPr>
        </p:nvSpPr>
        <p:spPr>
          <a:xfrm>
            <a:off x="2377440" y="32511156"/>
            <a:ext cx="11094720" cy="1849966"/>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72" name="Shape 72"/>
          <p:cNvSpPr txBox="1"/>
          <p:nvPr>
            <p:ph idx="11" type="ftr"/>
          </p:nvPr>
        </p:nvSpPr>
        <p:spPr>
          <a:xfrm>
            <a:off x="16245840" y="32511156"/>
            <a:ext cx="15057120" cy="1849966"/>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73" name="Shape 73"/>
          <p:cNvSpPr txBox="1"/>
          <p:nvPr>
            <p:ph idx="12" type="sldNum"/>
          </p:nvPr>
        </p:nvSpPr>
        <p:spPr>
          <a:xfrm>
            <a:off x="41208959" y="32511156"/>
            <a:ext cx="3962399" cy="1849966"/>
          </a:xfrm>
          <a:prstGeom prst="rect">
            <a:avLst/>
          </a:prstGeom>
          <a:noFill/>
          <a:ln>
            <a:noFill/>
          </a:ln>
        </p:spPr>
        <p:txBody>
          <a:bodyPr anchorCtr="0" anchor="b" bIns="235125" lIns="0" rIns="0" tIns="235125">
            <a:noAutofit/>
          </a:bodyPr>
          <a:lstStyle/>
          <a:p>
            <a:pPr indent="0" lvl="0" marL="0" marR="0" rtl="0" algn="r">
              <a:spcBef>
                <a:spcPts val="0"/>
              </a:spcBef>
              <a:spcAft>
                <a:spcPts val="0"/>
              </a:spcAft>
              <a:buSzPct val="25000"/>
              <a:buNone/>
            </a:pPr>
            <a:fld id="{00000000-1234-1234-1234-123412341234}" type="slidenum">
              <a:rPr b="0" i="0" lang="en-US" sz="6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24998255" y="10866125"/>
            <a:ext cx="29647727" cy="10698479"/>
          </a:xfrm>
          <a:prstGeom prst="rect">
            <a:avLst/>
          </a:prstGeom>
          <a:noFill/>
          <a:ln>
            <a:noFill/>
          </a:ln>
        </p:spPr>
        <p:txBody>
          <a:bodyPr anchorCtr="0" anchor="ctr" bIns="91425" lIns="91425" rIns="91425" tIns="91425"/>
          <a:lstStyle>
            <a:lvl1pPr indent="0" lvl="0" marL="0" marR="0" rtl="0" algn="ctr">
              <a:spcBef>
                <a:spcPts val="0"/>
              </a:spcBef>
              <a:buClr>
                <a:srgbClr val="8CAADD"/>
              </a:buClr>
              <a:buFont typeface="Trebuchet MS"/>
              <a:buNone/>
              <a:defRPr b="1" i="0" sz="21100" u="none" cap="none" strike="noStrike">
                <a:solidFill>
                  <a:srgbClr val="8CAADD"/>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3205055" y="563885"/>
            <a:ext cx="29647727" cy="31302961"/>
          </a:xfrm>
          <a:prstGeom prst="rect">
            <a:avLst/>
          </a:prstGeom>
          <a:noFill/>
          <a:ln>
            <a:noFill/>
          </a:ln>
        </p:spPr>
        <p:txBody>
          <a:bodyPr anchorCtr="0" anchor="t" bIns="91425" lIns="91425" rIns="91425" tIns="91425"/>
          <a:lstStyle>
            <a:lvl1pPr indent="-1528686" lvl="0" marL="2821546" marR="0" rtl="0" algn="l">
              <a:spcBef>
                <a:spcPts val="2880"/>
              </a:spcBef>
              <a:buClr>
                <a:schemeClr val="dk1"/>
              </a:buClr>
              <a:buSzPct val="64999"/>
              <a:buFont typeface="Noto Sans Symbols"/>
              <a:buChar char="⬜"/>
              <a:defRPr b="0" i="0" sz="14400" u="none" cap="none" strike="noStrike">
                <a:solidFill>
                  <a:schemeClr val="dk1"/>
                </a:solidFill>
                <a:latin typeface="Trebuchet MS"/>
                <a:ea typeface="Trebuchet MS"/>
                <a:cs typeface="Trebuchet MS"/>
                <a:sym typeface="Trebuchet MS"/>
              </a:defRPr>
            </a:lvl1pPr>
            <a:lvl2pPr indent="-845407" lvl="1" marL="4467448" marR="0" rtl="0" algn="l">
              <a:spcBef>
                <a:spcPts val="2460"/>
              </a:spcBef>
              <a:buClr>
                <a:schemeClr val="dk1"/>
              </a:buClr>
              <a:buSzPct val="80000"/>
              <a:buFont typeface="Noto Sans Symbols"/>
              <a:buChar char="◼"/>
              <a:defRPr b="0" i="0" sz="12300" u="none" cap="none" strike="noStrike">
                <a:solidFill>
                  <a:schemeClr val="dk1"/>
                </a:solidFill>
                <a:latin typeface="Trebuchet MS"/>
                <a:ea typeface="Trebuchet MS"/>
                <a:cs typeface="Trebuchet MS"/>
                <a:sym typeface="Trebuchet MS"/>
              </a:defRPr>
            </a:lvl2pPr>
            <a:lvl3pPr indent="-501322" lvl="2" marL="5831195" marR="0" rtl="0" algn="l">
              <a:spcBef>
                <a:spcPts val="2260"/>
              </a:spcBef>
              <a:buClr>
                <a:schemeClr val="dk1"/>
              </a:buClr>
              <a:buSzPct val="95000"/>
              <a:buFont typeface="Noto Sans Symbols"/>
              <a:buChar char="▫"/>
              <a:defRPr b="0" i="0" sz="11300" u="none" cap="none" strike="noStrike">
                <a:solidFill>
                  <a:schemeClr val="dk1"/>
                </a:solidFill>
                <a:latin typeface="Trebuchet MS"/>
                <a:ea typeface="Trebuchet MS"/>
                <a:cs typeface="Trebuchet MS"/>
                <a:sym typeface="Trebuchet MS"/>
              </a:defRPr>
            </a:lvl3pPr>
            <a:lvl4pPr indent="-298663" lvl="3" marL="6959813" marR="0" rtl="0" algn="l">
              <a:spcBef>
                <a:spcPts val="2060"/>
              </a:spcBef>
              <a:buClr>
                <a:schemeClr val="dk1"/>
              </a:buClr>
              <a:buSzPct val="100000"/>
              <a:buFont typeface="Noto Sans Symbols"/>
              <a:buChar char="•"/>
              <a:defRPr b="0" i="0" sz="10300" u="none" cap="none" strike="noStrike">
                <a:solidFill>
                  <a:schemeClr val="dk1"/>
                </a:solidFill>
                <a:latin typeface="Trebuchet MS"/>
                <a:ea typeface="Trebuchet MS"/>
                <a:cs typeface="Trebuchet MS"/>
                <a:sym typeface="Trebuchet MS"/>
              </a:defRPr>
            </a:lvl4pPr>
            <a:lvl5pPr indent="-295603" lvl="4" marL="7947353" marR="0" rtl="0" algn="l">
              <a:spcBef>
                <a:spcPts val="2060"/>
              </a:spcBef>
              <a:buClr>
                <a:schemeClr val="dk1"/>
              </a:buClr>
              <a:buSzPct val="100000"/>
              <a:buFont typeface="Noto Sans Symbols"/>
              <a:buChar char="◾"/>
              <a:defRPr b="0" i="0" sz="10300" u="none" cap="none" strike="noStrike">
                <a:solidFill>
                  <a:schemeClr val="dk1"/>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77" name="Shape 77"/>
          <p:cNvSpPr txBox="1"/>
          <p:nvPr>
            <p:ph idx="10" type="dt"/>
          </p:nvPr>
        </p:nvSpPr>
        <p:spPr>
          <a:xfrm>
            <a:off x="2377440" y="32511156"/>
            <a:ext cx="11094720" cy="1849966"/>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78" name="Shape 78"/>
          <p:cNvSpPr txBox="1"/>
          <p:nvPr>
            <p:ph idx="11" type="ftr"/>
          </p:nvPr>
        </p:nvSpPr>
        <p:spPr>
          <a:xfrm>
            <a:off x="16245840" y="32511156"/>
            <a:ext cx="15057120" cy="1849966"/>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79" name="Shape 79"/>
          <p:cNvSpPr txBox="1"/>
          <p:nvPr>
            <p:ph idx="12" type="sldNum"/>
          </p:nvPr>
        </p:nvSpPr>
        <p:spPr>
          <a:xfrm>
            <a:off x="41208959" y="32511156"/>
            <a:ext cx="3962399" cy="1849966"/>
          </a:xfrm>
          <a:prstGeom prst="rect">
            <a:avLst/>
          </a:prstGeom>
          <a:noFill/>
          <a:ln>
            <a:noFill/>
          </a:ln>
        </p:spPr>
        <p:txBody>
          <a:bodyPr anchorCtr="0" anchor="b" bIns="235125" lIns="0" rIns="0" tIns="235125">
            <a:noAutofit/>
          </a:bodyPr>
          <a:lstStyle/>
          <a:p>
            <a:pPr indent="0" lvl="0" marL="0" marR="0" rtl="0" algn="r">
              <a:spcBef>
                <a:spcPts val="0"/>
              </a:spcBef>
              <a:spcAft>
                <a:spcPts val="0"/>
              </a:spcAft>
              <a:buSzPct val="25000"/>
              <a:buNone/>
            </a:pPr>
            <a:fld id="{00000000-1234-1234-1234-123412341234}" type="slidenum">
              <a:rPr b="0" i="0" lang="en-US" sz="6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2377440" y="1391499"/>
            <a:ext cx="42793919" cy="5791200"/>
          </a:xfrm>
          <a:prstGeom prst="rect">
            <a:avLst/>
          </a:prstGeom>
          <a:noFill/>
          <a:ln>
            <a:noFill/>
          </a:ln>
        </p:spPr>
        <p:txBody>
          <a:bodyPr anchorCtr="0" anchor="ctr" bIns="91425" lIns="91425" rIns="91425" tIns="91425"/>
          <a:lstStyle>
            <a:lvl1pPr indent="0" lvl="0" marL="0" marR="0" rtl="0" algn="ctr">
              <a:spcBef>
                <a:spcPts val="0"/>
              </a:spcBef>
              <a:buClr>
                <a:srgbClr val="8CAADD"/>
              </a:buClr>
              <a:buFont typeface="Trebuchet MS"/>
              <a:buNone/>
              <a:defRPr b="1" i="0" sz="21100" u="none" cap="none" strike="noStrike">
                <a:solidFill>
                  <a:srgbClr val="8CAADD"/>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body"/>
          </p:nvPr>
        </p:nvSpPr>
        <p:spPr>
          <a:xfrm>
            <a:off x="2377440" y="8107679"/>
            <a:ext cx="42793919" cy="23859744"/>
          </a:xfrm>
          <a:prstGeom prst="rect">
            <a:avLst/>
          </a:prstGeom>
          <a:noFill/>
          <a:ln>
            <a:noFill/>
          </a:ln>
        </p:spPr>
        <p:txBody>
          <a:bodyPr anchorCtr="0" anchor="t" bIns="91425" lIns="91425" rIns="91425" tIns="91425"/>
          <a:lstStyle>
            <a:lvl1pPr indent="-1528686" lvl="0" marL="2821546" marR="0" rtl="0" algn="l">
              <a:spcBef>
                <a:spcPts val="2880"/>
              </a:spcBef>
              <a:buClr>
                <a:schemeClr val="dk1"/>
              </a:buClr>
              <a:buSzPct val="64999"/>
              <a:buFont typeface="Noto Sans Symbols"/>
              <a:buChar char="⬜"/>
              <a:defRPr b="0" i="0" sz="14400" u="none" cap="none" strike="noStrike">
                <a:solidFill>
                  <a:schemeClr val="dk1"/>
                </a:solidFill>
                <a:latin typeface="Trebuchet MS"/>
                <a:ea typeface="Trebuchet MS"/>
                <a:cs typeface="Trebuchet MS"/>
                <a:sym typeface="Trebuchet MS"/>
              </a:defRPr>
            </a:lvl1pPr>
            <a:lvl2pPr indent="-845407" lvl="1" marL="4467448" marR="0" rtl="0" algn="l">
              <a:spcBef>
                <a:spcPts val="2460"/>
              </a:spcBef>
              <a:buClr>
                <a:schemeClr val="dk1"/>
              </a:buClr>
              <a:buSzPct val="80000"/>
              <a:buFont typeface="Noto Sans Symbols"/>
              <a:buChar char="◼"/>
              <a:defRPr b="0" i="0" sz="12300" u="none" cap="none" strike="noStrike">
                <a:solidFill>
                  <a:schemeClr val="dk1"/>
                </a:solidFill>
                <a:latin typeface="Trebuchet MS"/>
                <a:ea typeface="Trebuchet MS"/>
                <a:cs typeface="Trebuchet MS"/>
                <a:sym typeface="Trebuchet MS"/>
              </a:defRPr>
            </a:lvl2pPr>
            <a:lvl3pPr indent="-501322" lvl="2" marL="5831195" marR="0" rtl="0" algn="l">
              <a:spcBef>
                <a:spcPts val="2260"/>
              </a:spcBef>
              <a:buClr>
                <a:schemeClr val="dk1"/>
              </a:buClr>
              <a:buSzPct val="95000"/>
              <a:buFont typeface="Noto Sans Symbols"/>
              <a:buChar char="▫"/>
              <a:defRPr b="0" i="0" sz="11300" u="none" cap="none" strike="noStrike">
                <a:solidFill>
                  <a:schemeClr val="dk1"/>
                </a:solidFill>
                <a:latin typeface="Trebuchet MS"/>
                <a:ea typeface="Trebuchet MS"/>
                <a:cs typeface="Trebuchet MS"/>
                <a:sym typeface="Trebuchet MS"/>
              </a:defRPr>
            </a:lvl3pPr>
            <a:lvl4pPr indent="-298663" lvl="3" marL="6959813" marR="0" rtl="0" algn="l">
              <a:spcBef>
                <a:spcPts val="2060"/>
              </a:spcBef>
              <a:buClr>
                <a:schemeClr val="dk1"/>
              </a:buClr>
              <a:buSzPct val="100000"/>
              <a:buFont typeface="Noto Sans Symbols"/>
              <a:buChar char="•"/>
              <a:defRPr b="0" i="0" sz="10300" u="none" cap="none" strike="noStrike">
                <a:solidFill>
                  <a:schemeClr val="dk1"/>
                </a:solidFill>
                <a:latin typeface="Trebuchet MS"/>
                <a:ea typeface="Trebuchet MS"/>
                <a:cs typeface="Trebuchet MS"/>
                <a:sym typeface="Trebuchet MS"/>
              </a:defRPr>
            </a:lvl4pPr>
            <a:lvl5pPr indent="-295603" lvl="4" marL="7947353" marR="0" rtl="0" algn="l">
              <a:spcBef>
                <a:spcPts val="2060"/>
              </a:spcBef>
              <a:buClr>
                <a:schemeClr val="dk1"/>
              </a:buClr>
              <a:buSzPct val="100000"/>
              <a:buFont typeface="Noto Sans Symbols"/>
              <a:buChar char="◾"/>
              <a:defRPr b="0" i="0" sz="10300" u="none" cap="none" strike="noStrike">
                <a:solidFill>
                  <a:schemeClr val="dk1"/>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20" name="Shape 20"/>
          <p:cNvSpPr txBox="1"/>
          <p:nvPr>
            <p:ph idx="10" type="dt"/>
          </p:nvPr>
        </p:nvSpPr>
        <p:spPr>
          <a:xfrm>
            <a:off x="2377440" y="32511156"/>
            <a:ext cx="11094720" cy="1849966"/>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21" name="Shape 21"/>
          <p:cNvSpPr txBox="1"/>
          <p:nvPr>
            <p:ph idx="11" type="ftr"/>
          </p:nvPr>
        </p:nvSpPr>
        <p:spPr>
          <a:xfrm>
            <a:off x="16245840" y="32511156"/>
            <a:ext cx="15057120" cy="1849966"/>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41208959" y="32511156"/>
            <a:ext cx="3962399" cy="1849966"/>
          </a:xfrm>
          <a:prstGeom prst="rect">
            <a:avLst/>
          </a:prstGeom>
          <a:noFill/>
          <a:ln>
            <a:noFill/>
          </a:ln>
        </p:spPr>
        <p:txBody>
          <a:bodyPr anchorCtr="0" anchor="b" bIns="235125" lIns="0" rIns="0" tIns="235125">
            <a:noAutofit/>
          </a:bodyPr>
          <a:lstStyle/>
          <a:p>
            <a:pPr indent="0" lvl="0" marL="0" marR="0" rtl="0" algn="r">
              <a:spcBef>
                <a:spcPts val="0"/>
              </a:spcBef>
              <a:spcAft>
                <a:spcPts val="0"/>
              </a:spcAft>
              <a:buSzPct val="25000"/>
              <a:buNone/>
            </a:pPr>
            <a:fld id="{00000000-1234-1234-1234-123412341234}" type="slidenum">
              <a:rPr b="0" i="0" lang="en-US" sz="6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8321039" y="3088640"/>
            <a:ext cx="36850318" cy="9265919"/>
          </a:xfrm>
          <a:prstGeom prst="rect">
            <a:avLst/>
          </a:prstGeom>
          <a:noFill/>
          <a:ln>
            <a:noFill/>
          </a:ln>
        </p:spPr>
        <p:txBody>
          <a:bodyPr anchorCtr="0" anchor="b" bIns="91425" lIns="91425" rIns="91425" tIns="91425"/>
          <a:lstStyle>
            <a:lvl1pPr indent="0" lvl="0" marL="0" marR="0" rtl="0" algn="l">
              <a:spcBef>
                <a:spcPts val="0"/>
              </a:spcBef>
              <a:buClr>
                <a:srgbClr val="6892CD"/>
              </a:buClr>
              <a:buFont typeface="Trebuchet MS"/>
              <a:buNone/>
              <a:defRPr b="1" i="0" sz="24700" u="none" cap="none" strike="noStrike">
                <a:solidFill>
                  <a:srgbClr val="6892CD"/>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8321039" y="12706115"/>
            <a:ext cx="36850318" cy="7649207"/>
          </a:xfrm>
          <a:prstGeom prst="rect">
            <a:avLst/>
          </a:prstGeom>
          <a:noFill/>
          <a:ln>
            <a:noFill/>
          </a:ln>
        </p:spPr>
        <p:txBody>
          <a:bodyPr anchorCtr="0" anchor="t" bIns="91425" lIns="91425" rIns="91425" tIns="91425"/>
          <a:lstStyle>
            <a:lvl1pPr indent="-7906" lvl="0" marL="376206" marR="0" rtl="0" algn="l">
              <a:spcBef>
                <a:spcPts val="2060"/>
              </a:spcBef>
              <a:buClr>
                <a:schemeClr val="dk1"/>
              </a:buClr>
              <a:buFont typeface="Noto Sans Symbols"/>
              <a:buNone/>
              <a:defRPr b="0" i="0" sz="10300" u="none" cap="none" strike="noStrike">
                <a:solidFill>
                  <a:schemeClr val="dk1"/>
                </a:solidFill>
                <a:latin typeface="Trebuchet MS"/>
                <a:ea typeface="Trebuchet MS"/>
                <a:cs typeface="Trebuchet MS"/>
                <a:sym typeface="Trebuchet MS"/>
              </a:defRPr>
            </a:lvl1pPr>
            <a:lvl2pPr indent="-1470247" lvl="1" marL="4467448" marR="0" rtl="0" algn="l">
              <a:spcBef>
                <a:spcPts val="1860"/>
              </a:spcBef>
              <a:buClr>
                <a:schemeClr val="dk1"/>
              </a:buClr>
              <a:buFont typeface="Noto Sans Symbols"/>
              <a:buNone/>
              <a:defRPr b="0" i="0" sz="9300" u="none" cap="none" strike="noStrike">
                <a:solidFill>
                  <a:srgbClr val="888888"/>
                </a:solidFill>
                <a:latin typeface="Trebuchet MS"/>
                <a:ea typeface="Trebuchet MS"/>
                <a:cs typeface="Trebuchet MS"/>
                <a:sym typeface="Trebuchet MS"/>
              </a:defRPr>
            </a:lvl2pPr>
            <a:lvl3pPr indent="-1182994" lvl="2" marL="5831195" marR="0" rtl="0" algn="l">
              <a:spcBef>
                <a:spcPts val="1640"/>
              </a:spcBef>
              <a:buClr>
                <a:schemeClr val="dk1"/>
              </a:buClr>
              <a:buFont typeface="Noto Sans Symbols"/>
              <a:buNone/>
              <a:defRPr b="0" i="0" sz="8200" u="none" cap="none" strike="noStrike">
                <a:solidFill>
                  <a:srgbClr val="888888"/>
                </a:solidFill>
                <a:latin typeface="Trebuchet MS"/>
                <a:ea typeface="Trebuchet MS"/>
                <a:cs typeface="Trebuchet MS"/>
                <a:sym typeface="Trebuchet MS"/>
              </a:defRPr>
            </a:lvl3pPr>
            <a:lvl4pPr indent="-952713" lvl="3" marL="6959813" marR="0" rtl="0" algn="l">
              <a:spcBef>
                <a:spcPts val="1440"/>
              </a:spcBef>
              <a:buClr>
                <a:schemeClr val="dk1"/>
              </a:buClr>
              <a:buFont typeface="Noto Sans Symbols"/>
              <a:buNone/>
              <a:defRPr b="0" i="0" sz="7200" u="none" cap="none" strike="noStrike">
                <a:solidFill>
                  <a:srgbClr val="888888"/>
                </a:solidFill>
                <a:latin typeface="Trebuchet MS"/>
                <a:ea typeface="Trebuchet MS"/>
                <a:cs typeface="Trebuchet MS"/>
                <a:sym typeface="Trebuchet MS"/>
              </a:defRPr>
            </a:lvl4pPr>
            <a:lvl5pPr indent="-949653" lvl="4" marL="7947353" marR="0" rtl="0" algn="l">
              <a:spcBef>
                <a:spcPts val="1440"/>
              </a:spcBef>
              <a:buClr>
                <a:schemeClr val="dk1"/>
              </a:buClr>
              <a:buFont typeface="Noto Sans Symbols"/>
              <a:buNone/>
              <a:defRPr b="0" i="0" sz="7200" u="none" cap="none" strike="noStrike">
                <a:solidFill>
                  <a:srgbClr val="888888"/>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26" name="Shape 26"/>
          <p:cNvSpPr txBox="1"/>
          <p:nvPr>
            <p:ph idx="10" type="dt"/>
          </p:nvPr>
        </p:nvSpPr>
        <p:spPr>
          <a:xfrm>
            <a:off x="2377440" y="32511156"/>
            <a:ext cx="11094720" cy="1849966"/>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27" name="Shape 27"/>
          <p:cNvSpPr txBox="1"/>
          <p:nvPr>
            <p:ph idx="11" type="ftr"/>
          </p:nvPr>
        </p:nvSpPr>
        <p:spPr>
          <a:xfrm>
            <a:off x="16245840" y="32511156"/>
            <a:ext cx="15057120" cy="1849966"/>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28" name="Shape 28"/>
          <p:cNvSpPr txBox="1"/>
          <p:nvPr>
            <p:ph idx="12" type="sldNum"/>
          </p:nvPr>
        </p:nvSpPr>
        <p:spPr>
          <a:xfrm>
            <a:off x="41208959" y="32511156"/>
            <a:ext cx="3962399" cy="1849966"/>
          </a:xfrm>
          <a:prstGeom prst="rect">
            <a:avLst/>
          </a:prstGeom>
          <a:noFill/>
          <a:ln>
            <a:noFill/>
          </a:ln>
        </p:spPr>
        <p:txBody>
          <a:bodyPr anchorCtr="0" anchor="b" bIns="235125" lIns="0" rIns="0" tIns="235125">
            <a:noAutofit/>
          </a:bodyPr>
          <a:lstStyle/>
          <a:p>
            <a:pPr indent="0" lvl="0" marL="0" marR="0" rtl="0" algn="r">
              <a:spcBef>
                <a:spcPts val="0"/>
              </a:spcBef>
              <a:spcAft>
                <a:spcPts val="0"/>
              </a:spcAft>
              <a:buSzPct val="25000"/>
              <a:buNone/>
            </a:pPr>
            <a:fld id="{00000000-1234-1234-1234-123412341234}" type="slidenum">
              <a:rPr b="0" i="0" lang="en-US" sz="6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2377440" y="1391499"/>
            <a:ext cx="42793919" cy="5791200"/>
          </a:xfrm>
          <a:prstGeom prst="rect">
            <a:avLst/>
          </a:prstGeom>
          <a:noFill/>
          <a:ln>
            <a:noFill/>
          </a:ln>
        </p:spPr>
        <p:txBody>
          <a:bodyPr anchorCtr="0" anchor="ctr" bIns="91425" lIns="91425" rIns="91425" tIns="91425"/>
          <a:lstStyle>
            <a:lvl1pPr indent="0" lvl="0" marL="0" marR="0" rtl="0" algn="ctr">
              <a:spcBef>
                <a:spcPts val="0"/>
              </a:spcBef>
              <a:buClr>
                <a:srgbClr val="8CAADD"/>
              </a:buClr>
              <a:buFont typeface="Trebuchet MS"/>
              <a:buNone/>
              <a:defRPr b="1" i="0" sz="21100" u="none" cap="none" strike="noStrike">
                <a:solidFill>
                  <a:srgbClr val="8CAADD"/>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2377440" y="8107682"/>
            <a:ext cx="21000719" cy="22931546"/>
          </a:xfrm>
          <a:prstGeom prst="rect">
            <a:avLst/>
          </a:prstGeom>
          <a:noFill/>
          <a:ln>
            <a:noFill/>
          </a:ln>
        </p:spPr>
        <p:txBody>
          <a:bodyPr anchorCtr="0" anchor="t" bIns="91425" lIns="91425" rIns="91425" tIns="91425"/>
          <a:lstStyle>
            <a:lvl1pPr indent="-1569961" lvl="0" marL="2821546" marR="0" rtl="0" algn="l">
              <a:spcBef>
                <a:spcPts val="2680"/>
              </a:spcBef>
              <a:buClr>
                <a:schemeClr val="dk1"/>
              </a:buClr>
              <a:buSzPct val="64999"/>
              <a:buFont typeface="Noto Sans Symbols"/>
              <a:buChar char="⬜"/>
              <a:defRPr b="0" i="0" sz="13400" u="none" cap="none" strike="noStrike">
                <a:solidFill>
                  <a:schemeClr val="dk1"/>
                </a:solidFill>
                <a:latin typeface="Trebuchet MS"/>
                <a:ea typeface="Trebuchet MS"/>
                <a:cs typeface="Trebuchet MS"/>
                <a:sym typeface="Trebuchet MS"/>
              </a:defRPr>
            </a:lvl1pPr>
            <a:lvl2pPr indent="-845407" lvl="1" marL="4467448" marR="0" rtl="0" algn="l">
              <a:spcBef>
                <a:spcPts val="2460"/>
              </a:spcBef>
              <a:buClr>
                <a:schemeClr val="dk1"/>
              </a:buClr>
              <a:buSzPct val="80000"/>
              <a:buFont typeface="Noto Sans Symbols"/>
              <a:buChar char="◼"/>
              <a:defRPr b="0" i="0" sz="12300" u="none" cap="none" strike="noStrike">
                <a:solidFill>
                  <a:schemeClr val="dk1"/>
                </a:solidFill>
                <a:latin typeface="Trebuchet MS"/>
                <a:ea typeface="Trebuchet MS"/>
                <a:cs typeface="Trebuchet MS"/>
                <a:sym typeface="Trebuchet MS"/>
              </a:defRPr>
            </a:lvl2pPr>
            <a:lvl3pPr indent="-561647" lvl="2" marL="5831195" marR="0" rtl="0" algn="l">
              <a:spcBef>
                <a:spcPts val="2060"/>
              </a:spcBef>
              <a:buClr>
                <a:schemeClr val="dk1"/>
              </a:buClr>
              <a:buSzPct val="95000"/>
              <a:buFont typeface="Noto Sans Symbols"/>
              <a:buChar char="▫"/>
              <a:defRPr b="0" i="0" sz="10300" u="none" cap="none" strike="noStrike">
                <a:solidFill>
                  <a:schemeClr val="dk1"/>
                </a:solidFill>
                <a:latin typeface="Trebuchet MS"/>
                <a:ea typeface="Trebuchet MS"/>
                <a:cs typeface="Trebuchet MS"/>
                <a:sym typeface="Trebuchet MS"/>
              </a:defRPr>
            </a:lvl3pPr>
            <a:lvl4pPr indent="-362163" lvl="3" marL="6959813"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4pPr>
            <a:lvl5pPr indent="-359103" lvl="4" marL="7947353"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32" name="Shape 32"/>
          <p:cNvSpPr txBox="1"/>
          <p:nvPr>
            <p:ph idx="2" type="body"/>
          </p:nvPr>
        </p:nvSpPr>
        <p:spPr>
          <a:xfrm>
            <a:off x="24170640" y="8107682"/>
            <a:ext cx="21000719" cy="22931546"/>
          </a:xfrm>
          <a:prstGeom prst="rect">
            <a:avLst/>
          </a:prstGeom>
          <a:noFill/>
          <a:ln>
            <a:noFill/>
          </a:ln>
        </p:spPr>
        <p:txBody>
          <a:bodyPr anchorCtr="0" anchor="t" bIns="91425" lIns="91425" rIns="91425" tIns="91425"/>
          <a:lstStyle>
            <a:lvl1pPr indent="-1569961" lvl="0" marL="2821546" marR="0" rtl="0" algn="l">
              <a:spcBef>
                <a:spcPts val="2680"/>
              </a:spcBef>
              <a:buClr>
                <a:schemeClr val="dk1"/>
              </a:buClr>
              <a:buSzPct val="64999"/>
              <a:buFont typeface="Noto Sans Symbols"/>
              <a:buChar char="⬜"/>
              <a:defRPr b="0" i="0" sz="13400" u="none" cap="none" strike="noStrike">
                <a:solidFill>
                  <a:schemeClr val="dk1"/>
                </a:solidFill>
                <a:latin typeface="Trebuchet MS"/>
                <a:ea typeface="Trebuchet MS"/>
                <a:cs typeface="Trebuchet MS"/>
                <a:sym typeface="Trebuchet MS"/>
              </a:defRPr>
            </a:lvl1pPr>
            <a:lvl2pPr indent="-845407" lvl="1" marL="4467448" marR="0" rtl="0" algn="l">
              <a:spcBef>
                <a:spcPts val="2460"/>
              </a:spcBef>
              <a:buClr>
                <a:schemeClr val="dk1"/>
              </a:buClr>
              <a:buSzPct val="80000"/>
              <a:buFont typeface="Noto Sans Symbols"/>
              <a:buChar char="◼"/>
              <a:defRPr b="0" i="0" sz="12300" u="none" cap="none" strike="noStrike">
                <a:solidFill>
                  <a:schemeClr val="dk1"/>
                </a:solidFill>
                <a:latin typeface="Trebuchet MS"/>
                <a:ea typeface="Trebuchet MS"/>
                <a:cs typeface="Trebuchet MS"/>
                <a:sym typeface="Trebuchet MS"/>
              </a:defRPr>
            </a:lvl2pPr>
            <a:lvl3pPr indent="-561647" lvl="2" marL="5831195" marR="0" rtl="0" algn="l">
              <a:spcBef>
                <a:spcPts val="2060"/>
              </a:spcBef>
              <a:buClr>
                <a:schemeClr val="dk1"/>
              </a:buClr>
              <a:buSzPct val="95000"/>
              <a:buFont typeface="Noto Sans Symbols"/>
              <a:buChar char="▫"/>
              <a:defRPr b="0" i="0" sz="10300" u="none" cap="none" strike="noStrike">
                <a:solidFill>
                  <a:schemeClr val="dk1"/>
                </a:solidFill>
                <a:latin typeface="Trebuchet MS"/>
                <a:ea typeface="Trebuchet MS"/>
                <a:cs typeface="Trebuchet MS"/>
                <a:sym typeface="Trebuchet MS"/>
              </a:defRPr>
            </a:lvl3pPr>
            <a:lvl4pPr indent="-362163" lvl="3" marL="6959813"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4pPr>
            <a:lvl5pPr indent="-359103" lvl="4" marL="7947353"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33" name="Shape 33"/>
          <p:cNvSpPr txBox="1"/>
          <p:nvPr>
            <p:ph idx="10" type="dt"/>
          </p:nvPr>
        </p:nvSpPr>
        <p:spPr>
          <a:xfrm>
            <a:off x="2377440" y="32511156"/>
            <a:ext cx="11094720" cy="1849966"/>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34" name="Shape 34"/>
          <p:cNvSpPr txBox="1"/>
          <p:nvPr>
            <p:ph idx="11" type="ftr"/>
          </p:nvPr>
        </p:nvSpPr>
        <p:spPr>
          <a:xfrm>
            <a:off x="16245840" y="32511156"/>
            <a:ext cx="15057120" cy="1849966"/>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35" name="Shape 35"/>
          <p:cNvSpPr txBox="1"/>
          <p:nvPr>
            <p:ph idx="12" type="sldNum"/>
          </p:nvPr>
        </p:nvSpPr>
        <p:spPr>
          <a:xfrm>
            <a:off x="41208959" y="32511156"/>
            <a:ext cx="3962399" cy="1849966"/>
          </a:xfrm>
          <a:prstGeom prst="rect">
            <a:avLst/>
          </a:prstGeom>
          <a:noFill/>
          <a:ln>
            <a:noFill/>
          </a:ln>
        </p:spPr>
        <p:txBody>
          <a:bodyPr anchorCtr="0" anchor="b" bIns="235125" lIns="0" rIns="0" tIns="235125">
            <a:noAutofit/>
          </a:bodyPr>
          <a:lstStyle/>
          <a:p>
            <a:pPr indent="0" lvl="0" marL="0" marR="0" rtl="0" algn="r">
              <a:spcBef>
                <a:spcPts val="0"/>
              </a:spcBef>
              <a:spcAft>
                <a:spcPts val="0"/>
              </a:spcAft>
              <a:buSzPct val="25000"/>
              <a:buNone/>
            </a:pPr>
            <a:fld id="{00000000-1234-1234-1234-123412341234}" type="slidenum">
              <a:rPr b="0" i="0" lang="en-US" sz="6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2377440" y="1383453"/>
            <a:ext cx="42793919" cy="5791200"/>
          </a:xfrm>
          <a:prstGeom prst="rect">
            <a:avLst/>
          </a:prstGeom>
          <a:noFill/>
          <a:ln>
            <a:noFill/>
          </a:ln>
        </p:spPr>
        <p:txBody>
          <a:bodyPr anchorCtr="0" anchor="ctr" bIns="91425" lIns="91425" rIns="91425" tIns="91425"/>
          <a:lstStyle>
            <a:lvl1pPr indent="0" lvl="0" marL="0" marR="0" rtl="0" algn="ctr">
              <a:spcBef>
                <a:spcPts val="0"/>
              </a:spcBef>
              <a:buClr>
                <a:srgbClr val="8CAADD"/>
              </a:buClr>
              <a:buFont typeface="Trebuchet MS"/>
              <a:buNone/>
              <a:defRPr b="1" i="0" sz="21100" u="none" cap="none" strike="noStrike">
                <a:solidFill>
                  <a:srgbClr val="8CAADD"/>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2377440" y="7777903"/>
            <a:ext cx="21008977" cy="3804493"/>
          </a:xfrm>
          <a:prstGeom prst="rect">
            <a:avLst/>
          </a:prstGeom>
          <a:noFill/>
          <a:ln>
            <a:noFill/>
          </a:ln>
        </p:spPr>
        <p:txBody>
          <a:bodyPr anchorCtr="0" anchor="ctr" bIns="91425" lIns="91425" rIns="91425" tIns="91425"/>
          <a:lstStyle>
            <a:lvl1pPr indent="0" lvl="0" marL="0" marR="0" rtl="0" algn="l">
              <a:spcBef>
                <a:spcPts val="2460"/>
              </a:spcBef>
              <a:buClr>
                <a:schemeClr val="dk1"/>
              </a:buClr>
              <a:buFont typeface="Noto Sans Symbols"/>
              <a:buNone/>
              <a:defRPr b="0" i="0" sz="12300" u="none" cap="none" strike="noStrike">
                <a:solidFill>
                  <a:schemeClr val="dk1"/>
                </a:solidFill>
                <a:latin typeface="Trebuchet MS"/>
                <a:ea typeface="Trebuchet MS"/>
                <a:cs typeface="Trebuchet MS"/>
                <a:sym typeface="Trebuchet MS"/>
              </a:defRPr>
            </a:lvl1pPr>
            <a:lvl2pPr indent="-1470247" lvl="1" marL="4467448" marR="0" rtl="0" algn="l">
              <a:spcBef>
                <a:spcPts val="2060"/>
              </a:spcBef>
              <a:buClr>
                <a:schemeClr val="dk1"/>
              </a:buClr>
              <a:buFont typeface="Noto Sans Symbols"/>
              <a:buNone/>
              <a:defRPr b="1" i="0" sz="10300" u="none" cap="none" strike="noStrike">
                <a:solidFill>
                  <a:schemeClr val="dk1"/>
                </a:solidFill>
                <a:latin typeface="Trebuchet MS"/>
                <a:ea typeface="Trebuchet MS"/>
                <a:cs typeface="Trebuchet MS"/>
                <a:sym typeface="Trebuchet MS"/>
              </a:defRPr>
            </a:lvl2pPr>
            <a:lvl3pPr indent="-1182994" lvl="2" marL="5831195" marR="0" rtl="0" algn="l">
              <a:spcBef>
                <a:spcPts val="1860"/>
              </a:spcBef>
              <a:buClr>
                <a:schemeClr val="dk1"/>
              </a:buClr>
              <a:buFont typeface="Noto Sans Symbols"/>
              <a:buNone/>
              <a:defRPr b="1" i="0" sz="9300" u="none" cap="none" strike="noStrike">
                <a:solidFill>
                  <a:schemeClr val="dk1"/>
                </a:solidFill>
                <a:latin typeface="Trebuchet MS"/>
                <a:ea typeface="Trebuchet MS"/>
                <a:cs typeface="Trebuchet MS"/>
                <a:sym typeface="Trebuchet MS"/>
              </a:defRPr>
            </a:lvl3pPr>
            <a:lvl4pPr indent="-952713" lvl="3" marL="6959813" marR="0" rtl="0" algn="l">
              <a:spcBef>
                <a:spcPts val="1640"/>
              </a:spcBef>
              <a:buClr>
                <a:schemeClr val="dk1"/>
              </a:buClr>
              <a:buFont typeface="Noto Sans Symbols"/>
              <a:buNone/>
              <a:defRPr b="1" i="0" sz="8200" u="none" cap="none" strike="noStrike">
                <a:solidFill>
                  <a:schemeClr val="dk1"/>
                </a:solidFill>
                <a:latin typeface="Trebuchet MS"/>
                <a:ea typeface="Trebuchet MS"/>
                <a:cs typeface="Trebuchet MS"/>
                <a:sym typeface="Trebuchet MS"/>
              </a:defRPr>
            </a:lvl4pPr>
            <a:lvl5pPr indent="-949653" lvl="4" marL="7947353" marR="0" rtl="0" algn="l">
              <a:spcBef>
                <a:spcPts val="1640"/>
              </a:spcBef>
              <a:buClr>
                <a:schemeClr val="dk1"/>
              </a:buClr>
              <a:buFont typeface="Noto Sans Symbols"/>
              <a:buNone/>
              <a:defRPr b="1" i="0" sz="8200" u="none" cap="none" strike="noStrike">
                <a:solidFill>
                  <a:schemeClr val="dk1"/>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39" name="Shape 39"/>
          <p:cNvSpPr txBox="1"/>
          <p:nvPr>
            <p:ph idx="2" type="body"/>
          </p:nvPr>
        </p:nvSpPr>
        <p:spPr>
          <a:xfrm>
            <a:off x="24154132" y="7777903"/>
            <a:ext cx="21017230" cy="3804493"/>
          </a:xfrm>
          <a:prstGeom prst="rect">
            <a:avLst/>
          </a:prstGeom>
          <a:noFill/>
          <a:ln>
            <a:noFill/>
          </a:ln>
        </p:spPr>
        <p:txBody>
          <a:bodyPr anchorCtr="0" anchor="ctr" bIns="91425" lIns="91425" rIns="91425" tIns="91425"/>
          <a:lstStyle>
            <a:lvl1pPr indent="0" lvl="0" marL="0" marR="0" rtl="0" algn="l">
              <a:spcBef>
                <a:spcPts val="2460"/>
              </a:spcBef>
              <a:buClr>
                <a:schemeClr val="dk1"/>
              </a:buClr>
              <a:buFont typeface="Noto Sans Symbols"/>
              <a:buNone/>
              <a:defRPr b="0" i="0" sz="12300" u="none" cap="none" strike="noStrike">
                <a:solidFill>
                  <a:schemeClr val="dk1"/>
                </a:solidFill>
                <a:latin typeface="Trebuchet MS"/>
                <a:ea typeface="Trebuchet MS"/>
                <a:cs typeface="Trebuchet MS"/>
                <a:sym typeface="Trebuchet MS"/>
              </a:defRPr>
            </a:lvl1pPr>
            <a:lvl2pPr indent="-1470247" lvl="1" marL="4467448" marR="0" rtl="0" algn="l">
              <a:spcBef>
                <a:spcPts val="2060"/>
              </a:spcBef>
              <a:buClr>
                <a:schemeClr val="dk1"/>
              </a:buClr>
              <a:buFont typeface="Noto Sans Symbols"/>
              <a:buNone/>
              <a:defRPr b="1" i="0" sz="10300" u="none" cap="none" strike="noStrike">
                <a:solidFill>
                  <a:schemeClr val="dk1"/>
                </a:solidFill>
                <a:latin typeface="Trebuchet MS"/>
                <a:ea typeface="Trebuchet MS"/>
                <a:cs typeface="Trebuchet MS"/>
                <a:sym typeface="Trebuchet MS"/>
              </a:defRPr>
            </a:lvl2pPr>
            <a:lvl3pPr indent="-1182994" lvl="2" marL="5831195" marR="0" rtl="0" algn="l">
              <a:spcBef>
                <a:spcPts val="1860"/>
              </a:spcBef>
              <a:buClr>
                <a:schemeClr val="dk1"/>
              </a:buClr>
              <a:buFont typeface="Noto Sans Symbols"/>
              <a:buNone/>
              <a:defRPr b="1" i="0" sz="9300" u="none" cap="none" strike="noStrike">
                <a:solidFill>
                  <a:schemeClr val="dk1"/>
                </a:solidFill>
                <a:latin typeface="Trebuchet MS"/>
                <a:ea typeface="Trebuchet MS"/>
                <a:cs typeface="Trebuchet MS"/>
                <a:sym typeface="Trebuchet MS"/>
              </a:defRPr>
            </a:lvl3pPr>
            <a:lvl4pPr indent="-952713" lvl="3" marL="6959813" marR="0" rtl="0" algn="l">
              <a:spcBef>
                <a:spcPts val="1640"/>
              </a:spcBef>
              <a:buClr>
                <a:schemeClr val="dk1"/>
              </a:buClr>
              <a:buFont typeface="Noto Sans Symbols"/>
              <a:buNone/>
              <a:defRPr b="1" i="0" sz="8200" u="none" cap="none" strike="noStrike">
                <a:solidFill>
                  <a:schemeClr val="dk1"/>
                </a:solidFill>
                <a:latin typeface="Trebuchet MS"/>
                <a:ea typeface="Trebuchet MS"/>
                <a:cs typeface="Trebuchet MS"/>
                <a:sym typeface="Trebuchet MS"/>
              </a:defRPr>
            </a:lvl4pPr>
            <a:lvl5pPr indent="-949653" lvl="4" marL="7947353" marR="0" rtl="0" algn="l">
              <a:spcBef>
                <a:spcPts val="1640"/>
              </a:spcBef>
              <a:buClr>
                <a:schemeClr val="dk1"/>
              </a:buClr>
              <a:buFont typeface="Noto Sans Symbols"/>
              <a:buNone/>
              <a:defRPr b="1" i="0" sz="8200" u="none" cap="none" strike="noStrike">
                <a:solidFill>
                  <a:schemeClr val="dk1"/>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40" name="Shape 40"/>
          <p:cNvSpPr txBox="1"/>
          <p:nvPr>
            <p:ph idx="3" type="body"/>
          </p:nvPr>
        </p:nvSpPr>
        <p:spPr>
          <a:xfrm>
            <a:off x="2377440" y="11968482"/>
            <a:ext cx="21008977" cy="19070746"/>
          </a:xfrm>
          <a:prstGeom prst="rect">
            <a:avLst/>
          </a:prstGeom>
          <a:noFill/>
          <a:ln>
            <a:noFill/>
          </a:ln>
        </p:spPr>
        <p:txBody>
          <a:bodyPr anchorCtr="0" anchor="t" bIns="91425" lIns="91425" rIns="91425" tIns="91425"/>
          <a:lstStyle>
            <a:lvl1pPr indent="-1615363" lvl="0" marL="2821546" marR="0" rtl="0" algn="l">
              <a:spcBef>
                <a:spcPts val="2460"/>
              </a:spcBef>
              <a:buClr>
                <a:schemeClr val="dk1"/>
              </a:buClr>
              <a:buSzPct val="64999"/>
              <a:buFont typeface="Noto Sans Symbols"/>
              <a:buChar char="⬜"/>
              <a:defRPr b="0" i="0" sz="12300" u="none" cap="none" strike="noStrike">
                <a:solidFill>
                  <a:schemeClr val="dk1"/>
                </a:solidFill>
                <a:latin typeface="Trebuchet MS"/>
                <a:ea typeface="Trebuchet MS"/>
                <a:cs typeface="Trebuchet MS"/>
                <a:sym typeface="Trebuchet MS"/>
              </a:defRPr>
            </a:lvl1pPr>
            <a:lvl2pPr indent="-947007" lvl="1" marL="4467448" marR="0" rtl="0" algn="l">
              <a:spcBef>
                <a:spcPts val="2060"/>
              </a:spcBef>
              <a:buClr>
                <a:schemeClr val="dk1"/>
              </a:buClr>
              <a:buSzPct val="80000"/>
              <a:buFont typeface="Noto Sans Symbols"/>
              <a:buChar char="◼"/>
              <a:defRPr b="0" i="0" sz="10300" u="none" cap="none" strike="noStrike">
                <a:solidFill>
                  <a:schemeClr val="dk1"/>
                </a:solidFill>
                <a:latin typeface="Trebuchet MS"/>
                <a:ea typeface="Trebuchet MS"/>
                <a:cs typeface="Trebuchet MS"/>
                <a:sym typeface="Trebuchet MS"/>
              </a:defRPr>
            </a:lvl2pPr>
            <a:lvl3pPr indent="-621972" lvl="2" marL="5831195" marR="0" rtl="0" algn="l">
              <a:spcBef>
                <a:spcPts val="1860"/>
              </a:spcBef>
              <a:buClr>
                <a:schemeClr val="dk1"/>
              </a:buClr>
              <a:buSzPct val="95000"/>
              <a:buFont typeface="Noto Sans Symbols"/>
              <a:buChar char="▫"/>
              <a:defRPr b="0" i="0" sz="9300" u="none" cap="none" strike="noStrike">
                <a:solidFill>
                  <a:schemeClr val="dk1"/>
                </a:solidFill>
                <a:latin typeface="Trebuchet MS"/>
                <a:ea typeface="Trebuchet MS"/>
                <a:cs typeface="Trebuchet MS"/>
                <a:sym typeface="Trebuchet MS"/>
              </a:defRPr>
            </a:lvl3pPr>
            <a:lvl4pPr indent="-432013" lvl="3" marL="6959813"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4pPr>
            <a:lvl5pPr indent="-428953" lvl="4" marL="7947353"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41" name="Shape 41"/>
          <p:cNvSpPr txBox="1"/>
          <p:nvPr>
            <p:ph idx="4" type="body"/>
          </p:nvPr>
        </p:nvSpPr>
        <p:spPr>
          <a:xfrm>
            <a:off x="24154132" y="11968482"/>
            <a:ext cx="21017230" cy="19070746"/>
          </a:xfrm>
          <a:prstGeom prst="rect">
            <a:avLst/>
          </a:prstGeom>
          <a:noFill/>
          <a:ln>
            <a:noFill/>
          </a:ln>
        </p:spPr>
        <p:txBody>
          <a:bodyPr anchorCtr="0" anchor="t" bIns="91425" lIns="91425" rIns="91425" tIns="91425"/>
          <a:lstStyle>
            <a:lvl1pPr indent="-1615363" lvl="0" marL="2821546" marR="0" rtl="0" algn="l">
              <a:spcBef>
                <a:spcPts val="2460"/>
              </a:spcBef>
              <a:buClr>
                <a:schemeClr val="dk1"/>
              </a:buClr>
              <a:buSzPct val="64999"/>
              <a:buFont typeface="Noto Sans Symbols"/>
              <a:buChar char="⬜"/>
              <a:defRPr b="0" i="0" sz="12300" u="none" cap="none" strike="noStrike">
                <a:solidFill>
                  <a:schemeClr val="dk1"/>
                </a:solidFill>
                <a:latin typeface="Trebuchet MS"/>
                <a:ea typeface="Trebuchet MS"/>
                <a:cs typeface="Trebuchet MS"/>
                <a:sym typeface="Trebuchet MS"/>
              </a:defRPr>
            </a:lvl1pPr>
            <a:lvl2pPr indent="-947007" lvl="1" marL="4467448" marR="0" rtl="0" algn="l">
              <a:spcBef>
                <a:spcPts val="2060"/>
              </a:spcBef>
              <a:buClr>
                <a:schemeClr val="dk1"/>
              </a:buClr>
              <a:buSzPct val="80000"/>
              <a:buFont typeface="Noto Sans Symbols"/>
              <a:buChar char="◼"/>
              <a:defRPr b="0" i="0" sz="10300" u="none" cap="none" strike="noStrike">
                <a:solidFill>
                  <a:schemeClr val="dk1"/>
                </a:solidFill>
                <a:latin typeface="Trebuchet MS"/>
                <a:ea typeface="Trebuchet MS"/>
                <a:cs typeface="Trebuchet MS"/>
                <a:sym typeface="Trebuchet MS"/>
              </a:defRPr>
            </a:lvl2pPr>
            <a:lvl3pPr indent="-621972" lvl="2" marL="5831195" marR="0" rtl="0" algn="l">
              <a:spcBef>
                <a:spcPts val="1860"/>
              </a:spcBef>
              <a:buClr>
                <a:schemeClr val="dk1"/>
              </a:buClr>
              <a:buSzPct val="95000"/>
              <a:buFont typeface="Noto Sans Symbols"/>
              <a:buChar char="▫"/>
              <a:defRPr b="0" i="0" sz="9300" u="none" cap="none" strike="noStrike">
                <a:solidFill>
                  <a:schemeClr val="dk1"/>
                </a:solidFill>
                <a:latin typeface="Trebuchet MS"/>
                <a:ea typeface="Trebuchet MS"/>
                <a:cs typeface="Trebuchet MS"/>
                <a:sym typeface="Trebuchet MS"/>
              </a:defRPr>
            </a:lvl3pPr>
            <a:lvl4pPr indent="-432013" lvl="3" marL="6959813"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4pPr>
            <a:lvl5pPr indent="-428953" lvl="4" marL="7947353"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42" name="Shape 42"/>
          <p:cNvSpPr txBox="1"/>
          <p:nvPr>
            <p:ph idx="10" type="dt"/>
          </p:nvPr>
        </p:nvSpPr>
        <p:spPr>
          <a:xfrm>
            <a:off x="2377440" y="32511156"/>
            <a:ext cx="11094720" cy="1849966"/>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43" name="Shape 43"/>
          <p:cNvSpPr txBox="1"/>
          <p:nvPr>
            <p:ph idx="11" type="ftr"/>
          </p:nvPr>
        </p:nvSpPr>
        <p:spPr>
          <a:xfrm>
            <a:off x="16245840" y="32511156"/>
            <a:ext cx="15057120" cy="1849966"/>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44" name="Shape 44"/>
          <p:cNvSpPr txBox="1"/>
          <p:nvPr>
            <p:ph idx="12" type="sldNum"/>
          </p:nvPr>
        </p:nvSpPr>
        <p:spPr>
          <a:xfrm>
            <a:off x="41208959" y="32511156"/>
            <a:ext cx="3962399" cy="1849966"/>
          </a:xfrm>
          <a:prstGeom prst="rect">
            <a:avLst/>
          </a:prstGeom>
          <a:noFill/>
          <a:ln>
            <a:noFill/>
          </a:ln>
        </p:spPr>
        <p:txBody>
          <a:bodyPr anchorCtr="0" anchor="b" bIns="235125" lIns="0" rIns="0" tIns="235125">
            <a:noAutofit/>
          </a:bodyPr>
          <a:lstStyle/>
          <a:p>
            <a:pPr indent="0" lvl="0" marL="0" marR="0" rtl="0" algn="r">
              <a:spcBef>
                <a:spcPts val="0"/>
              </a:spcBef>
              <a:spcAft>
                <a:spcPts val="0"/>
              </a:spcAft>
              <a:buSzPct val="25000"/>
              <a:buNone/>
            </a:pPr>
            <a:fld id="{00000000-1234-1234-1234-123412341234}" type="slidenum">
              <a:rPr b="0" i="0" lang="en-US" sz="6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2377440" y="1391499"/>
            <a:ext cx="42793919" cy="5791200"/>
          </a:xfrm>
          <a:prstGeom prst="rect">
            <a:avLst/>
          </a:prstGeom>
          <a:noFill/>
          <a:ln>
            <a:noFill/>
          </a:ln>
        </p:spPr>
        <p:txBody>
          <a:bodyPr anchorCtr="0" anchor="ctr" bIns="91425" lIns="91425" rIns="91425" tIns="91425"/>
          <a:lstStyle>
            <a:lvl1pPr indent="0" lvl="0" marL="0" marR="0" rtl="0" algn="ctr">
              <a:spcBef>
                <a:spcPts val="0"/>
              </a:spcBef>
              <a:buClr>
                <a:srgbClr val="8CAADD"/>
              </a:buClr>
              <a:buFont typeface="Trebuchet MS"/>
              <a:buNone/>
              <a:defRPr b="1" i="0" sz="21100" u="none" cap="none" strike="noStrike">
                <a:solidFill>
                  <a:srgbClr val="8CAADD"/>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0" type="dt"/>
          </p:nvPr>
        </p:nvSpPr>
        <p:spPr>
          <a:xfrm>
            <a:off x="2377440" y="32511156"/>
            <a:ext cx="11094720" cy="1849966"/>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48" name="Shape 48"/>
          <p:cNvSpPr txBox="1"/>
          <p:nvPr>
            <p:ph idx="11" type="ftr"/>
          </p:nvPr>
        </p:nvSpPr>
        <p:spPr>
          <a:xfrm>
            <a:off x="16245840" y="32511156"/>
            <a:ext cx="15057120" cy="1849966"/>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49" name="Shape 49"/>
          <p:cNvSpPr txBox="1"/>
          <p:nvPr>
            <p:ph idx="12" type="sldNum"/>
          </p:nvPr>
        </p:nvSpPr>
        <p:spPr>
          <a:xfrm>
            <a:off x="41208959" y="32511156"/>
            <a:ext cx="3962399" cy="1849966"/>
          </a:xfrm>
          <a:prstGeom prst="rect">
            <a:avLst/>
          </a:prstGeom>
          <a:noFill/>
          <a:ln>
            <a:noFill/>
          </a:ln>
        </p:spPr>
        <p:txBody>
          <a:bodyPr anchorCtr="0" anchor="b" bIns="235125" lIns="0" rIns="0" tIns="235125">
            <a:noAutofit/>
          </a:bodyPr>
          <a:lstStyle/>
          <a:p>
            <a:pPr indent="0" lvl="0" marL="0" marR="0" rtl="0" algn="r">
              <a:spcBef>
                <a:spcPts val="0"/>
              </a:spcBef>
              <a:spcAft>
                <a:spcPts val="0"/>
              </a:spcAft>
              <a:buSzPct val="25000"/>
              <a:buNone/>
            </a:pPr>
            <a:fld id="{00000000-1234-1234-1234-123412341234}" type="slidenum">
              <a:rPr b="0" i="0" lang="en-US" sz="6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2377440" y="32511156"/>
            <a:ext cx="11094720" cy="1849966"/>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52" name="Shape 52"/>
          <p:cNvSpPr txBox="1"/>
          <p:nvPr>
            <p:ph idx="11" type="ftr"/>
          </p:nvPr>
        </p:nvSpPr>
        <p:spPr>
          <a:xfrm>
            <a:off x="16245840" y="32511156"/>
            <a:ext cx="15057120" cy="1849966"/>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53" name="Shape 53"/>
          <p:cNvSpPr txBox="1"/>
          <p:nvPr>
            <p:ph idx="12" type="sldNum"/>
          </p:nvPr>
        </p:nvSpPr>
        <p:spPr>
          <a:xfrm>
            <a:off x="41208959" y="32511156"/>
            <a:ext cx="3962399" cy="1849966"/>
          </a:xfrm>
          <a:prstGeom prst="rect">
            <a:avLst/>
          </a:prstGeom>
          <a:noFill/>
          <a:ln>
            <a:noFill/>
          </a:ln>
        </p:spPr>
        <p:txBody>
          <a:bodyPr anchorCtr="0" anchor="b" bIns="235125" lIns="0" rIns="0" tIns="235125">
            <a:noAutofit/>
          </a:bodyPr>
          <a:lstStyle/>
          <a:p>
            <a:pPr indent="0" lvl="0" marL="0" marR="0" rtl="0" algn="r">
              <a:spcBef>
                <a:spcPts val="0"/>
              </a:spcBef>
              <a:spcAft>
                <a:spcPts val="0"/>
              </a:spcAft>
              <a:buSzPct val="25000"/>
              <a:buNone/>
            </a:pPr>
            <a:fld id="{00000000-1234-1234-1234-123412341234}" type="slidenum">
              <a:rPr b="0" i="0" lang="en-US" sz="6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2377441" y="1383453"/>
            <a:ext cx="15643228" cy="5887719"/>
          </a:xfrm>
          <a:prstGeom prst="rect">
            <a:avLst/>
          </a:prstGeom>
          <a:noFill/>
          <a:ln>
            <a:noFill/>
          </a:ln>
        </p:spPr>
        <p:txBody>
          <a:bodyPr anchorCtr="0" anchor="b" bIns="91425" lIns="91425" rIns="91425" tIns="91425"/>
          <a:lstStyle>
            <a:lvl1pPr indent="0" lvl="0" marL="0" marR="0" rtl="0" algn="l">
              <a:spcBef>
                <a:spcPts val="0"/>
              </a:spcBef>
              <a:buClr>
                <a:srgbClr val="82A8E7"/>
              </a:buClr>
              <a:buFont typeface="Trebuchet MS"/>
              <a:buNone/>
              <a:defRPr b="0" i="0" sz="11300" u="none" cap="none" strike="noStrike">
                <a:solidFill>
                  <a:srgbClr val="82A8E7"/>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2377441" y="7721602"/>
            <a:ext cx="15643228" cy="23317625"/>
          </a:xfrm>
          <a:prstGeom prst="rect">
            <a:avLst/>
          </a:prstGeom>
          <a:noFill/>
          <a:ln>
            <a:noFill/>
          </a:ln>
        </p:spPr>
        <p:txBody>
          <a:bodyPr anchorCtr="0" anchor="t" bIns="91425" lIns="91425" rIns="91425" tIns="91425"/>
          <a:lstStyle>
            <a:lvl1pPr indent="0" lvl="0" marL="0" marR="0" rtl="0" algn="l">
              <a:spcBef>
                <a:spcPts val="1440"/>
              </a:spcBef>
              <a:buClr>
                <a:schemeClr val="dk1"/>
              </a:buClr>
              <a:buFont typeface="Noto Sans Symbols"/>
              <a:buNone/>
              <a:defRPr b="0" i="0" sz="7200" u="none" cap="none" strike="noStrike">
                <a:solidFill>
                  <a:schemeClr val="dk1"/>
                </a:solidFill>
                <a:latin typeface="Trebuchet MS"/>
                <a:ea typeface="Trebuchet MS"/>
                <a:cs typeface="Trebuchet MS"/>
                <a:sym typeface="Trebuchet MS"/>
              </a:defRPr>
            </a:lvl1pPr>
            <a:lvl2pPr indent="-1470247" lvl="1" marL="4467448" marR="0" rtl="0" algn="l">
              <a:spcBef>
                <a:spcPts val="1240"/>
              </a:spcBef>
              <a:buClr>
                <a:schemeClr val="dk1"/>
              </a:buClr>
              <a:buFont typeface="Noto Sans Symbols"/>
              <a:buNone/>
              <a:defRPr b="0" i="0" sz="6200" u="none" cap="none" strike="noStrike">
                <a:solidFill>
                  <a:schemeClr val="dk1"/>
                </a:solidFill>
                <a:latin typeface="Trebuchet MS"/>
                <a:ea typeface="Trebuchet MS"/>
                <a:cs typeface="Trebuchet MS"/>
                <a:sym typeface="Trebuchet MS"/>
              </a:defRPr>
            </a:lvl2pPr>
            <a:lvl3pPr indent="-1182994" lvl="2" marL="5831195" marR="0" rtl="0" algn="l">
              <a:spcBef>
                <a:spcPts val="1020"/>
              </a:spcBef>
              <a:buClr>
                <a:schemeClr val="dk1"/>
              </a:buClr>
              <a:buFont typeface="Noto Sans Symbols"/>
              <a:buNone/>
              <a:defRPr b="0" i="0" sz="5100" u="none" cap="none" strike="noStrike">
                <a:solidFill>
                  <a:schemeClr val="dk1"/>
                </a:solidFill>
                <a:latin typeface="Trebuchet MS"/>
                <a:ea typeface="Trebuchet MS"/>
                <a:cs typeface="Trebuchet MS"/>
                <a:sym typeface="Trebuchet MS"/>
              </a:defRPr>
            </a:lvl3pPr>
            <a:lvl4pPr indent="-952713" lvl="3" marL="6959813" marR="0" rtl="0" algn="l">
              <a:spcBef>
                <a:spcPts val="920"/>
              </a:spcBef>
              <a:buClr>
                <a:schemeClr val="dk1"/>
              </a:buClr>
              <a:buFont typeface="Noto Sans Symbols"/>
              <a:buNone/>
              <a:defRPr b="0" i="0" sz="4600" u="none" cap="none" strike="noStrike">
                <a:solidFill>
                  <a:schemeClr val="dk1"/>
                </a:solidFill>
                <a:latin typeface="Trebuchet MS"/>
                <a:ea typeface="Trebuchet MS"/>
                <a:cs typeface="Trebuchet MS"/>
                <a:sym typeface="Trebuchet MS"/>
              </a:defRPr>
            </a:lvl4pPr>
            <a:lvl5pPr indent="-949653" lvl="4" marL="7947353" marR="0" rtl="0" algn="l">
              <a:spcBef>
                <a:spcPts val="920"/>
              </a:spcBef>
              <a:buClr>
                <a:schemeClr val="dk1"/>
              </a:buClr>
              <a:buFont typeface="Noto Sans Symbols"/>
              <a:buNone/>
              <a:defRPr b="0" i="0" sz="4600" u="none" cap="none" strike="noStrike">
                <a:solidFill>
                  <a:schemeClr val="dk1"/>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57" name="Shape 57"/>
          <p:cNvSpPr txBox="1"/>
          <p:nvPr>
            <p:ph idx="2" type="body"/>
          </p:nvPr>
        </p:nvSpPr>
        <p:spPr>
          <a:xfrm>
            <a:off x="18590259" y="1383455"/>
            <a:ext cx="26581100" cy="29655773"/>
          </a:xfrm>
          <a:prstGeom prst="rect">
            <a:avLst/>
          </a:prstGeom>
          <a:noFill/>
          <a:ln>
            <a:noFill/>
          </a:ln>
        </p:spPr>
        <p:txBody>
          <a:bodyPr anchorCtr="0" anchor="t" bIns="91425" lIns="91425" rIns="91425" tIns="91425"/>
          <a:lstStyle>
            <a:lvl1pPr indent="-1569961" lvl="0" marL="2821546" marR="0" rtl="0" algn="l">
              <a:spcBef>
                <a:spcPts val="2680"/>
              </a:spcBef>
              <a:buClr>
                <a:schemeClr val="dk1"/>
              </a:buClr>
              <a:buSzPct val="64999"/>
              <a:buFont typeface="Noto Sans Symbols"/>
              <a:buChar char="⬜"/>
              <a:defRPr b="0" i="0" sz="13400" u="none" cap="none" strike="noStrike">
                <a:solidFill>
                  <a:schemeClr val="dk1"/>
                </a:solidFill>
                <a:latin typeface="Trebuchet MS"/>
                <a:ea typeface="Trebuchet MS"/>
                <a:cs typeface="Trebuchet MS"/>
                <a:sym typeface="Trebuchet MS"/>
              </a:defRPr>
            </a:lvl1pPr>
            <a:lvl2pPr indent="-845407" lvl="1" marL="4467448" marR="0" rtl="0" algn="l">
              <a:spcBef>
                <a:spcPts val="2460"/>
              </a:spcBef>
              <a:buClr>
                <a:schemeClr val="dk1"/>
              </a:buClr>
              <a:buSzPct val="80000"/>
              <a:buFont typeface="Noto Sans Symbols"/>
              <a:buChar char="◼"/>
              <a:defRPr b="0" i="0" sz="12300" u="none" cap="none" strike="noStrike">
                <a:solidFill>
                  <a:schemeClr val="dk1"/>
                </a:solidFill>
                <a:latin typeface="Trebuchet MS"/>
                <a:ea typeface="Trebuchet MS"/>
                <a:cs typeface="Trebuchet MS"/>
                <a:sym typeface="Trebuchet MS"/>
              </a:defRPr>
            </a:lvl2pPr>
            <a:lvl3pPr indent="-501322" lvl="2" marL="5831195" marR="0" rtl="0" algn="l">
              <a:spcBef>
                <a:spcPts val="2260"/>
              </a:spcBef>
              <a:buClr>
                <a:schemeClr val="dk1"/>
              </a:buClr>
              <a:buSzPct val="95000"/>
              <a:buFont typeface="Noto Sans Symbols"/>
              <a:buChar char="▫"/>
              <a:defRPr b="0" i="0" sz="11300" u="none" cap="none" strike="noStrike">
                <a:solidFill>
                  <a:schemeClr val="dk1"/>
                </a:solidFill>
                <a:latin typeface="Trebuchet MS"/>
                <a:ea typeface="Trebuchet MS"/>
                <a:cs typeface="Trebuchet MS"/>
                <a:sym typeface="Trebuchet MS"/>
              </a:defRPr>
            </a:lvl3pPr>
            <a:lvl4pPr indent="-298663" lvl="3" marL="6959813" marR="0" rtl="0" algn="l">
              <a:spcBef>
                <a:spcPts val="2060"/>
              </a:spcBef>
              <a:buClr>
                <a:schemeClr val="dk1"/>
              </a:buClr>
              <a:buSzPct val="100000"/>
              <a:buFont typeface="Noto Sans Symbols"/>
              <a:buChar char="•"/>
              <a:defRPr b="0" i="0" sz="10300" u="none" cap="none" strike="noStrike">
                <a:solidFill>
                  <a:schemeClr val="dk1"/>
                </a:solidFill>
                <a:latin typeface="Trebuchet MS"/>
                <a:ea typeface="Trebuchet MS"/>
                <a:cs typeface="Trebuchet MS"/>
                <a:sym typeface="Trebuchet MS"/>
              </a:defRPr>
            </a:lvl4pPr>
            <a:lvl5pPr indent="-359103" lvl="4" marL="7947353"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58" name="Shape 58"/>
          <p:cNvSpPr txBox="1"/>
          <p:nvPr>
            <p:ph idx="10" type="dt"/>
          </p:nvPr>
        </p:nvSpPr>
        <p:spPr>
          <a:xfrm>
            <a:off x="2377440" y="32511156"/>
            <a:ext cx="11094720" cy="1849966"/>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59" name="Shape 59"/>
          <p:cNvSpPr txBox="1"/>
          <p:nvPr>
            <p:ph idx="11" type="ftr"/>
          </p:nvPr>
        </p:nvSpPr>
        <p:spPr>
          <a:xfrm>
            <a:off x="16245840" y="32511156"/>
            <a:ext cx="15057120" cy="1849966"/>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60" name="Shape 60"/>
          <p:cNvSpPr txBox="1"/>
          <p:nvPr>
            <p:ph idx="12" type="sldNum"/>
          </p:nvPr>
        </p:nvSpPr>
        <p:spPr>
          <a:xfrm>
            <a:off x="41208959" y="32511156"/>
            <a:ext cx="3962399" cy="1849966"/>
          </a:xfrm>
          <a:prstGeom prst="rect">
            <a:avLst/>
          </a:prstGeom>
          <a:noFill/>
          <a:ln>
            <a:noFill/>
          </a:ln>
        </p:spPr>
        <p:txBody>
          <a:bodyPr anchorCtr="0" anchor="b" bIns="235125" lIns="0" rIns="0" tIns="235125">
            <a:noAutofit/>
          </a:bodyPr>
          <a:lstStyle/>
          <a:p>
            <a:pPr indent="0" lvl="0" marL="0" marR="0" rtl="0" algn="r">
              <a:spcBef>
                <a:spcPts val="0"/>
              </a:spcBef>
              <a:spcAft>
                <a:spcPts val="0"/>
              </a:spcAft>
              <a:buSzPct val="25000"/>
              <a:buNone/>
            </a:pPr>
            <a:fld id="{00000000-1234-1234-1234-123412341234}" type="slidenum">
              <a:rPr b="0" i="0" lang="en-US" sz="6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9509760" y="3088640"/>
            <a:ext cx="28529279" cy="2646259"/>
          </a:xfrm>
          <a:prstGeom prst="rect">
            <a:avLst/>
          </a:prstGeom>
          <a:noFill/>
          <a:ln>
            <a:noFill/>
          </a:ln>
        </p:spPr>
        <p:txBody>
          <a:bodyPr anchorCtr="0" anchor="b" bIns="91425" lIns="91425" rIns="91425" tIns="91425"/>
          <a:lstStyle>
            <a:lvl1pPr indent="0" lvl="0" marL="0" marR="0" rtl="0" algn="ctr">
              <a:spcBef>
                <a:spcPts val="0"/>
              </a:spcBef>
              <a:buClr>
                <a:srgbClr val="8CAADD"/>
              </a:buClr>
              <a:buFont typeface="Trebuchet MS"/>
              <a:buNone/>
              <a:defRPr b="1" i="0" sz="10300" u="none" cap="none" strike="noStrike">
                <a:solidFill>
                  <a:srgbClr val="8CAADD"/>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9509760" y="9282007"/>
            <a:ext cx="28529279" cy="20076159"/>
          </a:xfrm>
          <a:prstGeom prst="rect">
            <a:avLst/>
          </a:prstGeom>
          <a:solidFill>
            <a:schemeClr val="lt2"/>
          </a:solidFill>
          <a:ln cap="sq" cmpd="sng" w="44450">
            <a:solidFill>
              <a:srgbClr val="FFFFFF"/>
            </a:solidFill>
            <a:prstDash val="solid"/>
            <a:miter/>
            <a:headEnd len="med" w="med" type="none"/>
            <a:tailEnd len="med" w="med" type="none"/>
          </a:ln>
          <a:effectLst>
            <a:outerShdw blurRad="190500" dir="2700000" dist="228600" sy="90000">
              <a:srgbClr val="000000">
                <a:alpha val="24705"/>
              </a:srgbClr>
            </a:outerShdw>
          </a:effectLst>
        </p:spPr>
        <p:txBody>
          <a:bodyPr anchorCtr="0" anchor="t" bIns="91425" lIns="91425" rIns="91425" tIns="91425"/>
          <a:lstStyle>
            <a:lvl1pPr indent="0" lvl="0" marL="0" marR="0" rtl="0" algn="l">
              <a:spcBef>
                <a:spcPts val="3300"/>
              </a:spcBef>
              <a:buClr>
                <a:schemeClr val="dk1"/>
              </a:buClr>
              <a:buFont typeface="Noto Sans Symbols"/>
              <a:buNone/>
              <a:defRPr b="0" i="0" sz="16500" u="none" cap="none" strike="noStrike">
                <a:solidFill>
                  <a:schemeClr val="dk1"/>
                </a:solidFill>
                <a:latin typeface="Trebuchet MS"/>
                <a:ea typeface="Trebuchet MS"/>
                <a:cs typeface="Trebuchet MS"/>
                <a:sym typeface="Trebuchet MS"/>
              </a:defRPr>
            </a:lvl1pPr>
            <a:lvl2pPr indent="-845407" lvl="1" marL="4467448" marR="0" rtl="0" algn="l">
              <a:spcBef>
                <a:spcPts val="2460"/>
              </a:spcBef>
              <a:buClr>
                <a:schemeClr val="dk1"/>
              </a:buClr>
              <a:buSzPct val="80000"/>
              <a:buFont typeface="Noto Sans Symbols"/>
              <a:buChar char="◼"/>
              <a:defRPr b="0" i="0" sz="12300" u="none" cap="none" strike="noStrike">
                <a:solidFill>
                  <a:schemeClr val="dk1"/>
                </a:solidFill>
                <a:latin typeface="Trebuchet MS"/>
                <a:ea typeface="Trebuchet MS"/>
                <a:cs typeface="Trebuchet MS"/>
                <a:sym typeface="Trebuchet MS"/>
              </a:defRPr>
            </a:lvl2pPr>
            <a:lvl3pPr indent="-501322" lvl="2" marL="5831195" marR="0" rtl="0" algn="l">
              <a:spcBef>
                <a:spcPts val="2260"/>
              </a:spcBef>
              <a:buClr>
                <a:schemeClr val="dk1"/>
              </a:buClr>
              <a:buSzPct val="95000"/>
              <a:buFont typeface="Noto Sans Symbols"/>
              <a:buChar char="▫"/>
              <a:defRPr b="0" i="0" sz="11300" u="none" cap="none" strike="noStrike">
                <a:solidFill>
                  <a:schemeClr val="dk1"/>
                </a:solidFill>
                <a:latin typeface="Trebuchet MS"/>
                <a:ea typeface="Trebuchet MS"/>
                <a:cs typeface="Trebuchet MS"/>
                <a:sym typeface="Trebuchet MS"/>
              </a:defRPr>
            </a:lvl3pPr>
            <a:lvl4pPr indent="-298663" lvl="3" marL="6959813" marR="0" rtl="0" algn="l">
              <a:spcBef>
                <a:spcPts val="2060"/>
              </a:spcBef>
              <a:buClr>
                <a:schemeClr val="dk1"/>
              </a:buClr>
              <a:buSzPct val="100000"/>
              <a:buFont typeface="Noto Sans Symbols"/>
              <a:buChar char="•"/>
              <a:defRPr b="0" i="0" sz="10300" u="none" cap="none" strike="noStrike">
                <a:solidFill>
                  <a:schemeClr val="dk1"/>
                </a:solidFill>
                <a:latin typeface="Trebuchet MS"/>
                <a:ea typeface="Trebuchet MS"/>
                <a:cs typeface="Trebuchet MS"/>
                <a:sym typeface="Trebuchet MS"/>
              </a:defRPr>
            </a:lvl4pPr>
            <a:lvl5pPr indent="-295603" lvl="4" marL="7947353" marR="0" rtl="0" algn="l">
              <a:spcBef>
                <a:spcPts val="2060"/>
              </a:spcBef>
              <a:buClr>
                <a:schemeClr val="dk1"/>
              </a:buClr>
              <a:buSzPct val="100000"/>
              <a:buFont typeface="Noto Sans Symbols"/>
              <a:buChar char="◾"/>
              <a:defRPr b="0" i="0" sz="10300" u="none" cap="none" strike="noStrike">
                <a:solidFill>
                  <a:schemeClr val="dk1"/>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64" name="Shape 64"/>
          <p:cNvSpPr txBox="1"/>
          <p:nvPr>
            <p:ph idx="1" type="body"/>
          </p:nvPr>
        </p:nvSpPr>
        <p:spPr>
          <a:xfrm>
            <a:off x="9509760" y="5911721"/>
            <a:ext cx="28529279" cy="2687116"/>
          </a:xfrm>
          <a:prstGeom prst="rect">
            <a:avLst/>
          </a:prstGeom>
          <a:noFill/>
          <a:ln>
            <a:noFill/>
          </a:ln>
        </p:spPr>
        <p:txBody>
          <a:bodyPr anchorCtr="0" anchor="t" bIns="91425" lIns="91425" rIns="91425" tIns="91425"/>
          <a:lstStyle>
            <a:lvl1pPr indent="0" lvl="0" marL="0" marR="0" rtl="0" algn="ctr">
              <a:spcBef>
                <a:spcPts val="1440"/>
              </a:spcBef>
              <a:buClr>
                <a:schemeClr val="dk1"/>
              </a:buClr>
              <a:buFont typeface="Noto Sans Symbols"/>
              <a:buNone/>
              <a:defRPr b="0" i="0" sz="7200" u="none" cap="none" strike="noStrike">
                <a:solidFill>
                  <a:schemeClr val="dk1"/>
                </a:solidFill>
                <a:latin typeface="Trebuchet MS"/>
                <a:ea typeface="Trebuchet MS"/>
                <a:cs typeface="Trebuchet MS"/>
                <a:sym typeface="Trebuchet MS"/>
              </a:defRPr>
            </a:lvl1pPr>
            <a:lvl2pPr indent="-1155288" lvl="1" marL="4467448" marR="0" rtl="0" algn="l">
              <a:spcBef>
                <a:spcPts val="1240"/>
              </a:spcBef>
              <a:buClr>
                <a:schemeClr val="dk1"/>
              </a:buClr>
              <a:buSzPct val="79999"/>
              <a:buFont typeface="Noto Sans Symbols"/>
              <a:buChar char="◼"/>
              <a:defRPr b="0" i="0" sz="6200" u="none" cap="none" strike="noStrike">
                <a:solidFill>
                  <a:schemeClr val="dk1"/>
                </a:solidFill>
                <a:latin typeface="Trebuchet MS"/>
                <a:ea typeface="Trebuchet MS"/>
                <a:cs typeface="Trebuchet MS"/>
                <a:sym typeface="Trebuchet MS"/>
              </a:defRPr>
            </a:lvl2pPr>
            <a:lvl3pPr indent="-875337" lvl="2" marL="5831195" marR="0" rtl="0" algn="l">
              <a:spcBef>
                <a:spcPts val="1020"/>
              </a:spcBef>
              <a:buClr>
                <a:schemeClr val="dk1"/>
              </a:buClr>
              <a:buSzPct val="95000"/>
              <a:buFont typeface="Noto Sans Symbols"/>
              <a:buChar char="▫"/>
              <a:defRPr b="0" i="0" sz="5100" u="none" cap="none" strike="noStrike">
                <a:solidFill>
                  <a:schemeClr val="dk1"/>
                </a:solidFill>
                <a:latin typeface="Trebuchet MS"/>
                <a:ea typeface="Trebuchet MS"/>
                <a:cs typeface="Trebuchet MS"/>
                <a:sym typeface="Trebuchet MS"/>
              </a:defRPr>
            </a:lvl3pPr>
            <a:lvl4pPr indent="-660613" lvl="3" marL="6959813" marR="0" rtl="0" algn="l">
              <a:spcBef>
                <a:spcPts val="920"/>
              </a:spcBef>
              <a:buClr>
                <a:schemeClr val="dk1"/>
              </a:buClr>
              <a:buSzPct val="100000"/>
              <a:buFont typeface="Noto Sans Symbols"/>
              <a:buChar char="•"/>
              <a:defRPr b="0" i="0" sz="4600" u="none" cap="none" strike="noStrike">
                <a:solidFill>
                  <a:schemeClr val="dk1"/>
                </a:solidFill>
                <a:latin typeface="Trebuchet MS"/>
                <a:ea typeface="Trebuchet MS"/>
                <a:cs typeface="Trebuchet MS"/>
                <a:sym typeface="Trebuchet MS"/>
              </a:defRPr>
            </a:lvl4pPr>
            <a:lvl5pPr indent="-657553" lvl="4" marL="7947353" marR="0" rtl="0" algn="l">
              <a:spcBef>
                <a:spcPts val="920"/>
              </a:spcBef>
              <a:buClr>
                <a:schemeClr val="dk1"/>
              </a:buClr>
              <a:buSzPct val="100000"/>
              <a:buFont typeface="Noto Sans Symbols"/>
              <a:buChar char="◾"/>
              <a:defRPr b="0" i="0" sz="4600" u="none" cap="none" strike="noStrike">
                <a:solidFill>
                  <a:schemeClr val="dk1"/>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65" name="Shape 65"/>
          <p:cNvSpPr txBox="1"/>
          <p:nvPr>
            <p:ph idx="10" type="dt"/>
          </p:nvPr>
        </p:nvSpPr>
        <p:spPr>
          <a:xfrm>
            <a:off x="2377440" y="32511156"/>
            <a:ext cx="11094720" cy="1849966"/>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66" name="Shape 66"/>
          <p:cNvSpPr txBox="1"/>
          <p:nvPr>
            <p:ph idx="11" type="ftr"/>
          </p:nvPr>
        </p:nvSpPr>
        <p:spPr>
          <a:xfrm>
            <a:off x="16245840" y="32511156"/>
            <a:ext cx="15057120" cy="1849966"/>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67" name="Shape 67"/>
          <p:cNvSpPr txBox="1"/>
          <p:nvPr>
            <p:ph idx="12" type="sldNum"/>
          </p:nvPr>
        </p:nvSpPr>
        <p:spPr>
          <a:xfrm>
            <a:off x="41208959" y="32511156"/>
            <a:ext cx="3962399" cy="1849966"/>
          </a:xfrm>
          <a:prstGeom prst="rect">
            <a:avLst/>
          </a:prstGeom>
          <a:noFill/>
          <a:ln>
            <a:noFill/>
          </a:ln>
        </p:spPr>
        <p:txBody>
          <a:bodyPr anchorCtr="0" anchor="b" bIns="235125" lIns="0" rIns="0" tIns="235125">
            <a:noAutofit/>
          </a:bodyPr>
          <a:lstStyle/>
          <a:p>
            <a:pPr indent="0" lvl="0" marL="0" marR="0" rtl="0" algn="r">
              <a:spcBef>
                <a:spcPts val="0"/>
              </a:spcBef>
              <a:spcAft>
                <a:spcPts val="0"/>
              </a:spcAft>
              <a:buSzPct val="25000"/>
              <a:buNone/>
            </a:pPr>
            <a:fld id="{00000000-1234-1234-1234-123412341234}" type="slidenum">
              <a:rPr b="0" i="0" lang="en-US" sz="6200" u="none" cap="none" strike="noStrik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377440" y="1391499"/>
            <a:ext cx="42793919" cy="5791200"/>
          </a:xfrm>
          <a:prstGeom prst="rect">
            <a:avLst/>
          </a:prstGeom>
          <a:noFill/>
          <a:ln>
            <a:noFill/>
          </a:ln>
        </p:spPr>
        <p:txBody>
          <a:bodyPr anchorCtr="0" anchor="ctr" bIns="91425" lIns="91425" rIns="91425" tIns="91425"/>
          <a:lstStyle>
            <a:lvl1pPr indent="0" lvl="0" marL="0" marR="0" rtl="0" algn="ctr">
              <a:spcBef>
                <a:spcPts val="0"/>
              </a:spcBef>
              <a:buClr>
                <a:srgbClr val="8CAADD"/>
              </a:buClr>
              <a:buFont typeface="Trebuchet MS"/>
              <a:buNone/>
              <a:defRPr b="1" i="0" sz="21100" u="none" cap="none" strike="noStrike">
                <a:solidFill>
                  <a:srgbClr val="8CAADD"/>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2377440" y="8107679"/>
            <a:ext cx="42793919" cy="23859744"/>
          </a:xfrm>
          <a:prstGeom prst="rect">
            <a:avLst/>
          </a:prstGeom>
          <a:noFill/>
          <a:ln>
            <a:noFill/>
          </a:ln>
        </p:spPr>
        <p:txBody>
          <a:bodyPr anchorCtr="0" anchor="t" bIns="91425" lIns="91425" rIns="91425" tIns="91425"/>
          <a:lstStyle>
            <a:lvl1pPr indent="-1528686" lvl="0" marL="2821546" marR="0" rtl="0" algn="l">
              <a:spcBef>
                <a:spcPts val="2880"/>
              </a:spcBef>
              <a:buClr>
                <a:schemeClr val="dk1"/>
              </a:buClr>
              <a:buSzPct val="64999"/>
              <a:buFont typeface="Noto Sans Symbols"/>
              <a:buChar char="⬜"/>
              <a:defRPr b="0" i="0" sz="14400" u="none" cap="none" strike="noStrike">
                <a:solidFill>
                  <a:schemeClr val="dk1"/>
                </a:solidFill>
                <a:latin typeface="Trebuchet MS"/>
                <a:ea typeface="Trebuchet MS"/>
                <a:cs typeface="Trebuchet MS"/>
                <a:sym typeface="Trebuchet MS"/>
              </a:defRPr>
            </a:lvl1pPr>
            <a:lvl2pPr indent="-845407" lvl="1" marL="4467448" marR="0" rtl="0" algn="l">
              <a:spcBef>
                <a:spcPts val="2460"/>
              </a:spcBef>
              <a:buClr>
                <a:schemeClr val="dk1"/>
              </a:buClr>
              <a:buSzPct val="80000"/>
              <a:buFont typeface="Noto Sans Symbols"/>
              <a:buChar char="◼"/>
              <a:defRPr b="0" i="0" sz="12300" u="none" cap="none" strike="noStrike">
                <a:solidFill>
                  <a:schemeClr val="dk1"/>
                </a:solidFill>
                <a:latin typeface="Trebuchet MS"/>
                <a:ea typeface="Trebuchet MS"/>
                <a:cs typeface="Trebuchet MS"/>
                <a:sym typeface="Trebuchet MS"/>
              </a:defRPr>
            </a:lvl2pPr>
            <a:lvl3pPr indent="-501322" lvl="2" marL="5831195" marR="0" rtl="0" algn="l">
              <a:spcBef>
                <a:spcPts val="2260"/>
              </a:spcBef>
              <a:buClr>
                <a:schemeClr val="dk1"/>
              </a:buClr>
              <a:buSzPct val="95000"/>
              <a:buFont typeface="Noto Sans Symbols"/>
              <a:buChar char="▫"/>
              <a:defRPr b="0" i="0" sz="11300" u="none" cap="none" strike="noStrike">
                <a:solidFill>
                  <a:schemeClr val="dk1"/>
                </a:solidFill>
                <a:latin typeface="Trebuchet MS"/>
                <a:ea typeface="Trebuchet MS"/>
                <a:cs typeface="Trebuchet MS"/>
                <a:sym typeface="Trebuchet MS"/>
              </a:defRPr>
            </a:lvl3pPr>
            <a:lvl4pPr indent="-298663" lvl="3" marL="6959813" marR="0" rtl="0" algn="l">
              <a:spcBef>
                <a:spcPts val="2060"/>
              </a:spcBef>
              <a:buClr>
                <a:schemeClr val="dk1"/>
              </a:buClr>
              <a:buSzPct val="100000"/>
              <a:buFont typeface="Noto Sans Symbols"/>
              <a:buChar char="•"/>
              <a:defRPr b="0" i="0" sz="10300" u="none" cap="none" strike="noStrike">
                <a:solidFill>
                  <a:schemeClr val="dk1"/>
                </a:solidFill>
                <a:latin typeface="Trebuchet MS"/>
                <a:ea typeface="Trebuchet MS"/>
                <a:cs typeface="Trebuchet MS"/>
                <a:sym typeface="Trebuchet MS"/>
              </a:defRPr>
            </a:lvl4pPr>
            <a:lvl5pPr indent="-295603" lvl="4" marL="7947353" marR="0" rtl="0" algn="l">
              <a:spcBef>
                <a:spcPts val="2060"/>
              </a:spcBef>
              <a:buClr>
                <a:schemeClr val="dk1"/>
              </a:buClr>
              <a:buSzPct val="100000"/>
              <a:buFont typeface="Noto Sans Symbols"/>
              <a:buChar char="◾"/>
              <a:defRPr b="0" i="0" sz="10300" u="none" cap="none" strike="noStrike">
                <a:solidFill>
                  <a:schemeClr val="dk1"/>
                </a:solidFill>
                <a:latin typeface="Trebuchet MS"/>
                <a:ea typeface="Trebuchet MS"/>
                <a:cs typeface="Trebuchet MS"/>
                <a:sym typeface="Trebuchet MS"/>
              </a:defRPr>
            </a:lvl5pPr>
            <a:lvl6pPr indent="-357422" lvl="5" marL="9075972" marR="0" rtl="0" algn="l">
              <a:spcBef>
                <a:spcPts val="1860"/>
              </a:spcBef>
              <a:buClr>
                <a:schemeClr val="dk1"/>
              </a:buClr>
              <a:buSzPct val="100000"/>
              <a:buFont typeface="Noto Sans Symbols"/>
              <a:buChar char="•"/>
              <a:defRPr b="0" i="0" sz="9300" u="none" cap="none" strike="noStrike">
                <a:solidFill>
                  <a:schemeClr val="dk1"/>
                </a:solidFill>
                <a:latin typeface="Trebuchet MS"/>
                <a:ea typeface="Trebuchet MS"/>
                <a:cs typeface="Trebuchet MS"/>
                <a:sym typeface="Trebuchet MS"/>
              </a:defRPr>
            </a:lvl6pPr>
            <a:lvl7pPr indent="-420438" lvl="6" marL="10110539" marR="0" rtl="0" algn="l">
              <a:spcBef>
                <a:spcPts val="1640"/>
              </a:spcBef>
              <a:buClr>
                <a:schemeClr val="dk1"/>
              </a:buClr>
              <a:buSzPct val="100000"/>
              <a:buFont typeface="Noto Sans Symbols"/>
              <a:buChar char="⚫"/>
              <a:defRPr b="0" i="0" sz="8200" u="none" cap="none" strike="noStrike">
                <a:solidFill>
                  <a:schemeClr val="dk1"/>
                </a:solidFill>
                <a:latin typeface="Trebuchet MS"/>
                <a:ea typeface="Trebuchet MS"/>
                <a:cs typeface="Trebuchet MS"/>
                <a:sym typeface="Trebuchet MS"/>
              </a:defRPr>
            </a:lvl7pPr>
            <a:lvl8pPr indent="-489805" lvl="7" marL="11145106"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8pPr>
            <a:lvl9pPr indent="-495672" lvl="8" marL="12179673" marR="0" rtl="0" algn="l">
              <a:spcBef>
                <a:spcPts val="1440"/>
              </a:spcBef>
              <a:buClr>
                <a:schemeClr val="dk1"/>
              </a:buClr>
              <a:buSzPct val="100000"/>
              <a:buFont typeface="Noto Sans Symbols"/>
              <a:buChar char="⚫"/>
              <a:defRPr b="0" i="0" sz="7200" u="none" cap="none" strike="noStrike">
                <a:solidFill>
                  <a:schemeClr val="dk1"/>
                </a:solidFill>
                <a:latin typeface="Trebuchet MS"/>
                <a:ea typeface="Trebuchet MS"/>
                <a:cs typeface="Trebuchet MS"/>
                <a:sym typeface="Trebuchet MS"/>
              </a:defRPr>
            </a:lvl9pPr>
          </a:lstStyle>
          <a:p/>
        </p:txBody>
      </p:sp>
      <p:sp>
        <p:nvSpPr>
          <p:cNvPr id="8" name="Shape 8"/>
          <p:cNvSpPr txBox="1"/>
          <p:nvPr>
            <p:ph idx="10" type="dt"/>
          </p:nvPr>
        </p:nvSpPr>
        <p:spPr>
          <a:xfrm>
            <a:off x="2377440" y="32511156"/>
            <a:ext cx="11094720" cy="1849966"/>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16245840" y="32511156"/>
            <a:ext cx="15057120" cy="1849966"/>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6200" u="none" cap="none" strike="noStrike">
                <a:solidFill>
                  <a:schemeClr val="dk1"/>
                </a:solidFill>
                <a:latin typeface="Arial"/>
                <a:ea typeface="Arial"/>
                <a:cs typeface="Arial"/>
                <a:sym typeface="Arial"/>
              </a:defRPr>
            </a:lvl1pPr>
            <a:lvl2pPr indent="-1893888" lvl="1" marL="2351088" marR="0" rtl="0" algn="l">
              <a:spcBef>
                <a:spcPts val="0"/>
              </a:spcBef>
              <a:spcAft>
                <a:spcPts val="0"/>
              </a:spcAft>
              <a:buNone/>
              <a:defRPr b="0" i="0" sz="9300" u="none" cap="none" strike="noStrike">
                <a:solidFill>
                  <a:schemeClr val="dk1"/>
                </a:solidFill>
                <a:latin typeface="Arial"/>
                <a:ea typeface="Arial"/>
                <a:cs typeface="Arial"/>
                <a:sym typeface="Arial"/>
              </a:defRPr>
            </a:lvl2pPr>
            <a:lvl3pPr indent="-3787775" lvl="2" marL="4702175" marR="0" rtl="0" algn="l">
              <a:spcBef>
                <a:spcPts val="0"/>
              </a:spcBef>
              <a:spcAft>
                <a:spcPts val="0"/>
              </a:spcAft>
              <a:buNone/>
              <a:defRPr b="0" i="0" sz="9300" u="none" cap="none" strike="noStrike">
                <a:solidFill>
                  <a:schemeClr val="dk1"/>
                </a:solidFill>
                <a:latin typeface="Arial"/>
                <a:ea typeface="Arial"/>
                <a:cs typeface="Arial"/>
                <a:sym typeface="Arial"/>
              </a:defRPr>
            </a:lvl3pPr>
            <a:lvl4pPr indent="-5681663" lvl="3" marL="7053263" marR="0" rtl="0" algn="l">
              <a:spcBef>
                <a:spcPts val="0"/>
              </a:spcBef>
              <a:spcAft>
                <a:spcPts val="0"/>
              </a:spcAft>
              <a:buNone/>
              <a:defRPr b="0" i="0" sz="9300" u="none" cap="none" strike="noStrike">
                <a:solidFill>
                  <a:schemeClr val="dk1"/>
                </a:solidFill>
                <a:latin typeface="Arial"/>
                <a:ea typeface="Arial"/>
                <a:cs typeface="Arial"/>
                <a:sym typeface="Arial"/>
              </a:defRPr>
            </a:lvl4pPr>
            <a:lvl5pPr indent="-7575550" lvl="4" marL="9404350" marR="0" rtl="0" algn="l">
              <a:spcBef>
                <a:spcPts val="0"/>
              </a:spcBef>
              <a:spcAft>
                <a:spcPts val="0"/>
              </a:spcAft>
              <a:buNone/>
              <a:defRPr b="0" i="0" sz="9300" u="none" cap="none" strike="noStrike">
                <a:solidFill>
                  <a:schemeClr val="dk1"/>
                </a:solidFill>
                <a:latin typeface="Arial"/>
                <a:ea typeface="Arial"/>
                <a:cs typeface="Arial"/>
                <a:sym typeface="Arial"/>
              </a:defRPr>
            </a:lvl5pPr>
            <a:lvl6pPr indent="0" lvl="5" marL="2286000" marR="0" rtl="0" algn="l">
              <a:spcBef>
                <a:spcPts val="0"/>
              </a:spcBef>
              <a:buNone/>
              <a:defRPr b="0" i="0" sz="9300" u="none" cap="none" strike="noStrike">
                <a:solidFill>
                  <a:schemeClr val="dk1"/>
                </a:solidFill>
                <a:latin typeface="Arial"/>
                <a:ea typeface="Arial"/>
                <a:cs typeface="Arial"/>
                <a:sym typeface="Arial"/>
              </a:defRPr>
            </a:lvl6pPr>
            <a:lvl7pPr indent="0" lvl="6" marL="2743200" marR="0" rtl="0" algn="l">
              <a:spcBef>
                <a:spcPts val="0"/>
              </a:spcBef>
              <a:buNone/>
              <a:defRPr b="0" i="0" sz="9300" u="none" cap="none" strike="noStrike">
                <a:solidFill>
                  <a:schemeClr val="dk1"/>
                </a:solidFill>
                <a:latin typeface="Arial"/>
                <a:ea typeface="Arial"/>
                <a:cs typeface="Arial"/>
                <a:sym typeface="Arial"/>
              </a:defRPr>
            </a:lvl7pPr>
            <a:lvl8pPr indent="0" lvl="7" marL="3200400" marR="0" rtl="0" algn="l">
              <a:spcBef>
                <a:spcPts val="0"/>
              </a:spcBef>
              <a:buNone/>
              <a:defRPr b="0" i="0" sz="9300" u="none" cap="none" strike="noStrike">
                <a:solidFill>
                  <a:schemeClr val="dk1"/>
                </a:solidFill>
                <a:latin typeface="Arial"/>
                <a:ea typeface="Arial"/>
                <a:cs typeface="Arial"/>
                <a:sym typeface="Arial"/>
              </a:defRPr>
            </a:lvl8pPr>
            <a:lvl9pPr indent="0" lvl="8" marL="3657600" marR="0" rtl="0" algn="l">
              <a:spcBef>
                <a:spcPts val="0"/>
              </a:spcBef>
              <a:buNone/>
              <a:defRPr b="0" i="0" sz="93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41208959" y="32511156"/>
            <a:ext cx="3962399" cy="1849966"/>
          </a:xfrm>
          <a:prstGeom prst="rect">
            <a:avLst/>
          </a:prstGeom>
          <a:noFill/>
          <a:ln>
            <a:noFill/>
          </a:ln>
        </p:spPr>
        <p:txBody>
          <a:bodyPr anchorCtr="0" anchor="b" bIns="235125" lIns="0" rIns="0" tIns="235125">
            <a:noAutofit/>
          </a:bodyPr>
          <a:lstStyle/>
          <a:p>
            <a:pPr indent="0" lvl="0" marL="0" marR="0" rtl="0" algn="r">
              <a:spcBef>
                <a:spcPts val="0"/>
              </a:spcBef>
              <a:spcAft>
                <a:spcPts val="0"/>
              </a:spcAft>
              <a:buSzPct val="25000"/>
              <a:buNone/>
            </a:pPr>
            <a:fld id="{00000000-1234-1234-1234-123412341234}" type="slidenum">
              <a:rPr b="0" i="0" lang="en-US" sz="6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03.png"/><Relationship Id="rId10" Type="http://schemas.openxmlformats.org/officeDocument/2006/relationships/image" Target="../media/image00.png"/><Relationship Id="rId13" Type="http://schemas.openxmlformats.org/officeDocument/2006/relationships/image" Target="../media/image02.png"/><Relationship Id="rId12" Type="http://schemas.openxmlformats.org/officeDocument/2006/relationships/hyperlink" Target="http://www.swanbournehistory.co.uk/evacuees/"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defensemedianetwork.com/stories/operation-pied-piper-the-evacuation-of-english-children-during-world-war-ii/" TargetMode="External"/><Relationship Id="rId4" Type="http://schemas.openxmlformats.org/officeDocument/2006/relationships/hyperlink" Target="http://www.bbc.co.uk/history/british/britain_wwtwo/evacuees_01.shtml" TargetMode="External"/><Relationship Id="rId9" Type="http://schemas.openxmlformats.org/officeDocument/2006/relationships/hyperlink" Target="https://www.youtube.com/watch?v=voUe1WFBD9Q" TargetMode="External"/><Relationship Id="rId15" Type="http://schemas.openxmlformats.org/officeDocument/2006/relationships/hyperlink" Target="http://liverpoolblitz70.co.uk/wp-content/uploads/2011/01/evacuation-poster-wwII.jpg" TargetMode="External"/><Relationship Id="rId14" Type="http://schemas.openxmlformats.org/officeDocument/2006/relationships/image" Target="../media/image01.png"/><Relationship Id="rId17" Type="http://schemas.openxmlformats.org/officeDocument/2006/relationships/hyperlink" Target="http://static1.1.sqspcdn.com/static/f/601505/26848920/1455106186673/2016-02-10-WarSavedMyLife-v2-1500.jpg?token=x6i4fMeRQ36bGKrWRaqzMCnutfY%3D" TargetMode="External"/><Relationship Id="rId16" Type="http://schemas.openxmlformats.org/officeDocument/2006/relationships/image" Target="../media/image04.png"/><Relationship Id="rId5" Type="http://schemas.openxmlformats.org/officeDocument/2006/relationships/hyperlink" Target="http://www.bbc.co.uk/schools/primaryhistory/world_war2/evacuation/" TargetMode="External"/><Relationship Id="rId6" Type="http://schemas.openxmlformats.org/officeDocument/2006/relationships/hyperlink" Target="http://www.primaryhomeworkhelp.co.uk/war/images/posters/evac.jpg" TargetMode="External"/><Relationship Id="rId7" Type="http://schemas.openxmlformats.org/officeDocument/2006/relationships/hyperlink" Target="http://www.bbc.co.uk/history/ww2peopleswar/categories/c1162/" TargetMode="External"/><Relationship Id="rId8" Type="http://schemas.openxmlformats.org/officeDocument/2006/relationships/hyperlink" Target="http://www.historylearningsite.co.uk/world-war-two/children-and-world-war-tw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p:nvPr/>
        </p:nvSpPr>
        <p:spPr>
          <a:xfrm>
            <a:off x="16459200" y="7145184"/>
            <a:ext cx="15925799" cy="25321572"/>
          </a:xfrm>
          <a:prstGeom prst="rect">
            <a:avLst/>
          </a:prstGeom>
          <a:solidFill>
            <a:srgbClr val="DDD9C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9300" u="none" cap="none" strike="noStrike">
              <a:solidFill>
                <a:schemeClr val="lt1"/>
              </a:solidFill>
              <a:latin typeface="Arial"/>
              <a:ea typeface="Arial"/>
              <a:cs typeface="Arial"/>
              <a:sym typeface="Arial"/>
            </a:endParaRPr>
          </a:p>
        </p:txBody>
      </p:sp>
      <p:sp>
        <p:nvSpPr>
          <p:cNvPr id="85" name="Shape 85"/>
          <p:cNvSpPr/>
          <p:nvPr/>
        </p:nvSpPr>
        <p:spPr>
          <a:xfrm>
            <a:off x="32698221" y="9013821"/>
            <a:ext cx="13669479" cy="24217712"/>
          </a:xfrm>
          <a:prstGeom prst="rect">
            <a:avLst/>
          </a:prstGeom>
          <a:solidFill>
            <a:srgbClr val="DDD9C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9300" u="none" cap="none" strike="noStrike">
              <a:solidFill>
                <a:schemeClr val="lt1"/>
              </a:solidFill>
              <a:latin typeface="Arial"/>
              <a:ea typeface="Arial"/>
              <a:cs typeface="Arial"/>
              <a:sym typeface="Arial"/>
            </a:endParaRPr>
          </a:p>
        </p:txBody>
      </p:sp>
      <p:sp>
        <p:nvSpPr>
          <p:cNvPr id="86" name="Shape 86"/>
          <p:cNvSpPr/>
          <p:nvPr/>
        </p:nvSpPr>
        <p:spPr>
          <a:xfrm>
            <a:off x="1136650" y="5434014"/>
            <a:ext cx="15017748" cy="28562298"/>
          </a:xfrm>
          <a:prstGeom prst="rect">
            <a:avLst/>
          </a:prstGeom>
          <a:solidFill>
            <a:srgbClr val="DDD9C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9300" u="none" cap="none" strike="noStrike">
              <a:solidFill>
                <a:schemeClr val="lt1"/>
              </a:solidFill>
              <a:latin typeface="Arial"/>
              <a:ea typeface="Arial"/>
              <a:cs typeface="Arial"/>
              <a:sym typeface="Arial"/>
            </a:endParaRPr>
          </a:p>
        </p:txBody>
      </p:sp>
      <p:sp>
        <p:nvSpPr>
          <p:cNvPr id="87" name="Shape 87"/>
          <p:cNvSpPr txBox="1"/>
          <p:nvPr/>
        </p:nvSpPr>
        <p:spPr>
          <a:xfrm>
            <a:off x="1143000" y="32466756"/>
            <a:ext cx="45269100" cy="1529700"/>
          </a:xfrm>
          <a:prstGeom prst="rect">
            <a:avLst/>
          </a:prstGeom>
          <a:solidFill>
            <a:schemeClr val="dk2"/>
          </a:solidFill>
          <a:ln>
            <a:noFill/>
          </a:ln>
        </p:spPr>
        <p:txBody>
          <a:bodyPr anchorCtr="0" anchor="b" bIns="0" lIns="235125" rIns="235125" tIns="0">
            <a:noAutofit/>
          </a:bodyPr>
          <a:lstStyle/>
          <a:p>
            <a:pPr indent="0" lvl="0" marL="0" marR="0" rtl="0" algn="r">
              <a:lnSpc>
                <a:spcPct val="80000"/>
              </a:lnSpc>
              <a:spcBef>
                <a:spcPts val="0"/>
              </a:spcBef>
              <a:spcAft>
                <a:spcPts val="0"/>
              </a:spcAft>
              <a:buClr>
                <a:srgbClr val="8CAADD"/>
              </a:buClr>
              <a:buFont typeface="Trebuchet MS"/>
              <a:buNone/>
            </a:pPr>
            <a:r>
              <a:t/>
            </a:r>
            <a:endParaRPr b="0" i="0" sz="12125" u="none" cap="none" strike="noStrike">
              <a:solidFill>
                <a:schemeClr val="lt1"/>
              </a:solidFill>
              <a:latin typeface="Trebuchet MS"/>
              <a:ea typeface="Trebuchet MS"/>
              <a:cs typeface="Trebuchet MS"/>
              <a:sym typeface="Trebuchet MS"/>
            </a:endParaRPr>
          </a:p>
        </p:txBody>
      </p:sp>
      <p:sp>
        <p:nvSpPr>
          <p:cNvPr id="88" name="Shape 88"/>
          <p:cNvSpPr txBox="1"/>
          <p:nvPr>
            <p:ph type="ctrTitle"/>
          </p:nvPr>
        </p:nvSpPr>
        <p:spPr>
          <a:xfrm>
            <a:off x="1136650" y="827087"/>
            <a:ext cx="45269150" cy="3059113"/>
          </a:xfrm>
          <a:prstGeom prst="rect">
            <a:avLst/>
          </a:prstGeom>
          <a:solidFill>
            <a:srgbClr val="0000FF"/>
          </a:solidFill>
          <a:ln>
            <a:noFill/>
          </a:ln>
        </p:spPr>
        <p:txBody>
          <a:bodyPr anchorCtr="0" anchor="b" bIns="0" lIns="235125" rIns="235125" tIns="0">
            <a:noAutofit/>
          </a:bodyPr>
          <a:lstStyle/>
          <a:p>
            <a:pPr indent="0" lvl="0" marL="0" marR="0" rtl="0" algn="r">
              <a:spcBef>
                <a:spcPts val="0"/>
              </a:spcBef>
              <a:buClr>
                <a:schemeClr val="lt1"/>
              </a:buClr>
              <a:buSzPct val="25000"/>
              <a:buFont typeface="Trebuchet MS"/>
              <a:buNone/>
            </a:pPr>
            <a:r>
              <a:rPr b="0" lang="en-US" sz="19400">
                <a:solidFill>
                  <a:srgbClr val="FFFFFF"/>
                </a:solidFill>
              </a:rPr>
              <a:t>The War That Saved My Life</a:t>
            </a:r>
          </a:p>
        </p:txBody>
      </p:sp>
      <p:sp>
        <p:nvSpPr>
          <p:cNvPr id="89" name="Shape 89"/>
          <p:cNvSpPr txBox="1"/>
          <p:nvPr>
            <p:ph idx="1" type="subTitle"/>
          </p:nvPr>
        </p:nvSpPr>
        <p:spPr>
          <a:xfrm>
            <a:off x="1485425" y="6488762"/>
            <a:ext cx="14320200" cy="25977900"/>
          </a:xfrm>
          <a:prstGeom prst="rect">
            <a:avLst/>
          </a:prstGeom>
        </p:spPr>
        <p:txBody>
          <a:bodyPr anchorCtr="0" anchor="t" bIns="274300" lIns="274300" rIns="274300" tIns="274300">
            <a:noAutofit/>
          </a:bodyPr>
          <a:lstStyle/>
          <a:p>
            <a:pPr indent="0" lvl="0" marL="0" marR="0" rtl="0">
              <a:spcBef>
                <a:spcPts val="0"/>
              </a:spcBef>
              <a:spcAft>
                <a:spcPts val="0"/>
              </a:spcAft>
              <a:buClr>
                <a:schemeClr val="dk1"/>
              </a:buClr>
              <a:buSzPct val="25000"/>
              <a:buFont typeface="Noto Sans Symbols"/>
              <a:buNone/>
            </a:pPr>
            <a:r>
              <a:rPr b="1" lang="en-US" sz="7200">
                <a:solidFill>
                  <a:srgbClr val="000000"/>
                </a:solidFill>
              </a:rPr>
              <a:t>Details for the Links of Interest:</a:t>
            </a:r>
          </a:p>
          <a:p>
            <a:pPr lvl="0" rtl="0">
              <a:spcBef>
                <a:spcPts val="0"/>
              </a:spcBef>
              <a:spcAft>
                <a:spcPts val="1900"/>
              </a:spcAft>
              <a:buClr>
                <a:schemeClr val="dk1"/>
              </a:buClr>
              <a:buSzPct val="33333"/>
              <a:buFont typeface="Arial"/>
              <a:buNone/>
            </a:pPr>
            <a:r>
              <a:t/>
            </a:r>
            <a:endParaRPr b="1" sz="3300">
              <a:solidFill>
                <a:srgbClr val="000000"/>
              </a:solidFill>
              <a:highlight>
                <a:srgbClr val="D9D9D9"/>
              </a:highlight>
              <a:latin typeface="Arial"/>
              <a:ea typeface="Arial"/>
              <a:cs typeface="Arial"/>
              <a:sym typeface="Arial"/>
            </a:endParaRPr>
          </a:p>
          <a:p>
            <a:pPr indent="-438150" lvl="0" marL="457200" rtl="0">
              <a:spcBef>
                <a:spcPts val="0"/>
              </a:spcBef>
              <a:spcAft>
                <a:spcPts val="1900"/>
              </a:spcAft>
              <a:buClr>
                <a:srgbClr val="000000"/>
              </a:buClr>
              <a:buSzPct val="100000"/>
              <a:buFont typeface="Arial"/>
              <a:buAutoNum type="arabicPeriod"/>
            </a:pPr>
            <a:r>
              <a:rPr b="1" lang="en-US" sz="3300">
                <a:solidFill>
                  <a:srgbClr val="000000"/>
                </a:solidFill>
                <a:highlight>
                  <a:srgbClr val="D9D9D9"/>
                </a:highlight>
                <a:latin typeface="Arial"/>
                <a:ea typeface="Arial"/>
                <a:cs typeface="Arial"/>
                <a:sym typeface="Arial"/>
              </a:rPr>
              <a:t>Operation Pied Piper: The Evacuation of English Children During World War II -</a:t>
            </a:r>
            <a:r>
              <a:rPr b="1" lang="en-US" sz="2400">
                <a:solidFill>
                  <a:srgbClr val="000000"/>
                </a:solidFill>
                <a:highlight>
                  <a:srgbClr val="D9D9D9"/>
                </a:highlight>
                <a:latin typeface="Arial"/>
                <a:ea typeface="Arial"/>
                <a:cs typeface="Arial"/>
                <a:sym typeface="Arial"/>
              </a:rPr>
              <a:t> </a:t>
            </a:r>
            <a:r>
              <a:rPr lang="en-US" sz="2400">
                <a:solidFill>
                  <a:srgbClr val="101010"/>
                </a:solidFill>
                <a:highlight>
                  <a:srgbClr val="D9D9D9"/>
                </a:highlight>
                <a:latin typeface="Georgia"/>
                <a:ea typeface="Georgia"/>
                <a:cs typeface="Georgia"/>
                <a:sym typeface="Georgia"/>
              </a:rPr>
              <a:t>One of the most, if not the most, emotionally wrenching decisions made by the British government during World War II was its decision to relocate its children out of urban centers to locations where the risk of bombing attacks was low or non-existent. Called Operation Pied Piper, millions of people, most of them children, were shipped to rural areas in Britain as well as overseas to Canada, South Africa, Australia, New Zealand, and the United States. Almost 3 million people were evacuated during the first four days of the operation, making it the biggest and most concentrated population movement in British history.</a:t>
            </a:r>
          </a:p>
          <a:p>
            <a:pPr indent="-438150" lvl="0" marL="457200" rtl="0">
              <a:spcBef>
                <a:spcPts val="0"/>
              </a:spcBef>
              <a:spcAft>
                <a:spcPts val="1900"/>
              </a:spcAft>
              <a:buSzPct val="100000"/>
              <a:buFont typeface="Arial"/>
              <a:buAutoNum type="arabicPeriod"/>
            </a:pPr>
            <a:r>
              <a:rPr b="1" lang="en-US" sz="3300">
                <a:highlight>
                  <a:srgbClr val="D9D9D9"/>
                </a:highlight>
                <a:latin typeface="Arial"/>
                <a:ea typeface="Arial"/>
                <a:cs typeface="Arial"/>
                <a:sym typeface="Arial"/>
              </a:rPr>
              <a:t>Evacuees in World War Two - The True Story</a:t>
            </a:r>
            <a:r>
              <a:rPr b="1" lang="en-US" sz="3300">
                <a:highlight>
                  <a:srgbClr val="D9D9D9"/>
                </a:highlight>
                <a:latin typeface="Arial"/>
                <a:ea typeface="Arial"/>
                <a:cs typeface="Arial"/>
                <a:sym typeface="Arial"/>
              </a:rPr>
              <a:t> </a:t>
            </a:r>
            <a:r>
              <a:rPr b="1" lang="en-US" sz="3300">
                <a:highlight>
                  <a:srgbClr val="D9D9D9"/>
                </a:highlight>
                <a:latin typeface="Arial"/>
                <a:ea typeface="Arial"/>
                <a:cs typeface="Arial"/>
                <a:sym typeface="Arial"/>
              </a:rPr>
              <a:t>-</a:t>
            </a:r>
            <a:r>
              <a:rPr b="1" lang="en-US" sz="2400">
                <a:highlight>
                  <a:srgbClr val="D9D9D9"/>
                </a:highlight>
                <a:latin typeface="Arial"/>
                <a:ea typeface="Arial"/>
                <a:cs typeface="Arial"/>
                <a:sym typeface="Arial"/>
              </a:rPr>
              <a:t> </a:t>
            </a:r>
            <a:r>
              <a:rPr lang="en-US" sz="2400">
                <a:solidFill>
                  <a:srgbClr val="101010"/>
                </a:solidFill>
                <a:highlight>
                  <a:srgbClr val="D9D9D9"/>
                </a:highlight>
                <a:latin typeface="Georgia"/>
                <a:ea typeface="Georgia"/>
                <a:cs typeface="Georgia"/>
                <a:sym typeface="Georgia"/>
              </a:rPr>
              <a:t>As bombing raids attacking Britain’s cities increased during World War Two, thousands of children were uprooted from their families and sent to the safety of the countryside.  Many found, however, that life away from home was no picnic. </a:t>
            </a:r>
          </a:p>
          <a:p>
            <a:pPr indent="-438150" lvl="0" marL="457200" rtl="0">
              <a:spcBef>
                <a:spcPts val="0"/>
              </a:spcBef>
              <a:spcAft>
                <a:spcPts val="1900"/>
              </a:spcAft>
              <a:buSzPct val="100000"/>
              <a:buFont typeface="Arial"/>
              <a:buAutoNum type="arabicPeriod"/>
            </a:pPr>
            <a:r>
              <a:rPr b="1" lang="en-US" sz="3300">
                <a:highlight>
                  <a:srgbClr val="D9D9D9"/>
                </a:highlight>
                <a:latin typeface="Arial"/>
                <a:ea typeface="Arial"/>
                <a:cs typeface="Arial"/>
                <a:sym typeface="Arial"/>
              </a:rPr>
              <a:t>Why were Children Evacuated? -</a:t>
            </a:r>
            <a:r>
              <a:rPr lang="en-US" sz="2400">
                <a:solidFill>
                  <a:srgbClr val="101010"/>
                </a:solidFill>
                <a:highlight>
                  <a:srgbClr val="D9D9D9"/>
                </a:highlight>
                <a:latin typeface="Georgia"/>
                <a:ea typeface="Georgia"/>
                <a:cs typeface="Georgia"/>
                <a:sym typeface="Georgia"/>
              </a:rPr>
              <a:t>People expected cities to be bombed, as enemy planes tried to destroy factories. But bombs would hit homes and schools too, so children would be in danger. The government tried at the start of the war to “empty the cities” of children and mothers. This was “evacuation” to protect them from air raids.  The plan was put into action in September 1939. About 800,000 children left their homes.  </a:t>
            </a:r>
          </a:p>
          <a:p>
            <a:pPr indent="-438150" lvl="0" marL="457200" rtl="0">
              <a:spcBef>
                <a:spcPts val="0"/>
              </a:spcBef>
              <a:spcAft>
                <a:spcPts val="1900"/>
              </a:spcAft>
              <a:buSzPct val="100000"/>
              <a:buFont typeface="Arial"/>
              <a:buAutoNum type="arabicPeriod"/>
            </a:pPr>
            <a:r>
              <a:rPr b="1" lang="en-US" sz="3300">
                <a:highlight>
                  <a:srgbClr val="D9D9D9"/>
                </a:highlight>
                <a:latin typeface="Arial"/>
                <a:ea typeface="Arial"/>
                <a:cs typeface="Arial"/>
                <a:sym typeface="Arial"/>
              </a:rPr>
              <a:t>How the Children Coped with a New Life -</a:t>
            </a:r>
            <a:r>
              <a:rPr lang="en-US" sz="2400">
                <a:solidFill>
                  <a:srgbClr val="101010"/>
                </a:solidFill>
                <a:highlight>
                  <a:srgbClr val="D9D9D9"/>
                </a:highlight>
                <a:latin typeface="Georgia"/>
                <a:ea typeface="Georgia"/>
                <a:cs typeface="Georgia"/>
                <a:sym typeface="Georgia"/>
              </a:rPr>
              <a:t>Children were massively affected by World War Two. Children had to endure rationing, gas mask lessons, living with strangers, and much more.  Children accounted for one in ten of the deaths during the Blitz of London from 1940 to 1941. </a:t>
            </a:r>
          </a:p>
          <a:p>
            <a:pPr indent="-438150" lvl="0" marL="457200" rtl="0">
              <a:spcBef>
                <a:spcPts val="0"/>
              </a:spcBef>
              <a:spcAft>
                <a:spcPts val="1900"/>
              </a:spcAft>
              <a:buSzPct val="100000"/>
              <a:buFont typeface="Arial"/>
              <a:buAutoNum type="arabicPeriod"/>
            </a:pPr>
            <a:r>
              <a:rPr b="1" lang="en-US" sz="3300">
                <a:highlight>
                  <a:srgbClr val="D9D9D9"/>
                </a:highlight>
                <a:latin typeface="Arial"/>
                <a:ea typeface="Arial"/>
                <a:cs typeface="Arial"/>
                <a:sym typeface="Arial"/>
              </a:rPr>
              <a:t>Evacuation of Children during the World War Two -</a:t>
            </a:r>
            <a:r>
              <a:rPr lang="en-US" sz="2400">
                <a:solidFill>
                  <a:srgbClr val="101010"/>
                </a:solidFill>
                <a:highlight>
                  <a:srgbClr val="D9D9D9"/>
                </a:highlight>
                <a:latin typeface="Georgia"/>
                <a:ea typeface="Georgia"/>
                <a:cs typeface="Georgia"/>
                <a:sym typeface="Georgia"/>
              </a:rPr>
              <a:t>This is a mixture of photos and video clips of children being taken out of London during World War Two.  It is approximately 3:29. </a:t>
            </a:r>
          </a:p>
          <a:p>
            <a:pPr indent="0" lvl="0" marL="0" marR="0" rtl="0">
              <a:spcBef>
                <a:spcPts val="640"/>
              </a:spcBef>
              <a:spcAft>
                <a:spcPts val="0"/>
              </a:spcAft>
              <a:buClr>
                <a:schemeClr val="dk1"/>
              </a:buClr>
              <a:buSzPct val="25000"/>
              <a:buFont typeface="Noto Sans Symbols"/>
              <a:buNone/>
            </a:pPr>
            <a:r>
              <a:t/>
            </a:r>
            <a:endParaRPr b="0" i="0" sz="6000" u="none" cap="none" strike="noStrike">
              <a:solidFill>
                <a:srgbClr val="632423"/>
              </a:solidFill>
              <a:latin typeface="Trebuchet MS"/>
              <a:ea typeface="Trebuchet MS"/>
              <a:cs typeface="Trebuchet MS"/>
              <a:sym typeface="Trebuchet MS"/>
            </a:endParaRPr>
          </a:p>
          <a:p>
            <a:pPr indent="0" lvl="0" marL="0" marR="0" rtl="0">
              <a:spcBef>
                <a:spcPts val="640"/>
              </a:spcBef>
              <a:spcAft>
                <a:spcPts val="0"/>
              </a:spcAft>
              <a:buClr>
                <a:schemeClr val="dk1"/>
              </a:buClr>
              <a:buSzPct val="25000"/>
              <a:buFont typeface="Noto Sans Symbols"/>
              <a:buNone/>
            </a:pPr>
            <a:r>
              <a:t/>
            </a:r>
            <a:endParaRPr b="0" i="0" sz="6000" u="none" cap="none" strike="noStrike">
              <a:solidFill>
                <a:srgbClr val="632423"/>
              </a:solidFill>
              <a:latin typeface="Trebuchet MS"/>
              <a:ea typeface="Trebuchet MS"/>
              <a:cs typeface="Trebuchet MS"/>
              <a:sym typeface="Trebuchet MS"/>
            </a:endParaRPr>
          </a:p>
          <a:p>
            <a:pPr indent="0" lvl="0" marL="0" marR="0" rtl="0">
              <a:spcBef>
                <a:spcPts val="640"/>
              </a:spcBef>
              <a:spcAft>
                <a:spcPts val="0"/>
              </a:spcAft>
              <a:buClr>
                <a:schemeClr val="dk1"/>
              </a:buClr>
              <a:buSzPct val="25000"/>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spcBef>
                <a:spcPts val="640"/>
              </a:spcBef>
              <a:spcAft>
                <a:spcPts val="0"/>
              </a:spcAft>
              <a:buClr>
                <a:schemeClr val="dk1"/>
              </a:buClr>
              <a:buSzPct val="25000"/>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spcBef>
                <a:spcPts val="640"/>
              </a:spcBef>
              <a:spcAft>
                <a:spcPts val="0"/>
              </a:spcAft>
              <a:buClr>
                <a:schemeClr val="dk1"/>
              </a:buClr>
              <a:buSzPct val="25000"/>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spcBef>
                <a:spcPts val="640"/>
              </a:spcBef>
              <a:buClr>
                <a:schemeClr val="dk1"/>
              </a:buClr>
              <a:buSzPct val="25000"/>
              <a:buFont typeface="Noto Sans Symbols"/>
              <a:buNone/>
            </a:pPr>
            <a:r>
              <a:t/>
            </a:r>
            <a:endParaRPr b="0" i="0" sz="3200" u="none" cap="none" strike="noStrike">
              <a:solidFill>
                <a:srgbClr val="632423"/>
              </a:solidFill>
              <a:latin typeface="Trebuchet MS"/>
              <a:ea typeface="Trebuchet MS"/>
              <a:cs typeface="Trebuchet MS"/>
              <a:sym typeface="Trebuchet MS"/>
            </a:endParaRPr>
          </a:p>
        </p:txBody>
      </p:sp>
      <p:sp>
        <p:nvSpPr>
          <p:cNvPr id="90" name="Shape 90"/>
          <p:cNvSpPr txBox="1"/>
          <p:nvPr/>
        </p:nvSpPr>
        <p:spPr>
          <a:xfrm>
            <a:off x="23842800" y="4128287"/>
            <a:ext cx="22524900" cy="30591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b="1" lang="en-US" sz="7200"/>
              <a:t>written by Kimberly Brubaker Bradley</a:t>
            </a:r>
          </a:p>
          <a:p>
            <a:pPr indent="0" lvl="0" marL="0" marR="0" rtl="0" algn="r">
              <a:spcBef>
                <a:spcPts val="0"/>
              </a:spcBef>
              <a:spcAft>
                <a:spcPts val="0"/>
              </a:spcAft>
              <a:buSzPct val="25000"/>
              <a:buNone/>
            </a:pPr>
            <a:r>
              <a:rPr b="1" lang="en-US" sz="7200"/>
              <a:t>    Kim Johnson - Literature Project #9</a:t>
            </a:r>
            <a:br>
              <a:rPr b="1" lang="en-US" sz="7200"/>
            </a:br>
          </a:p>
        </p:txBody>
      </p:sp>
      <p:grpSp>
        <p:nvGrpSpPr>
          <p:cNvPr id="91" name="Shape 91"/>
          <p:cNvGrpSpPr/>
          <p:nvPr/>
        </p:nvGrpSpPr>
        <p:grpSpPr>
          <a:xfrm>
            <a:off x="16460837" y="7429500"/>
            <a:ext cx="14119771" cy="9787690"/>
            <a:chOff x="16789832" y="23126700"/>
            <a:chExt cx="13841556" cy="9787690"/>
          </a:xfrm>
        </p:grpSpPr>
        <p:sp>
          <p:nvSpPr>
            <p:cNvPr id="92" name="Shape 92"/>
            <p:cNvSpPr txBox="1"/>
            <p:nvPr/>
          </p:nvSpPr>
          <p:spPr>
            <a:xfrm>
              <a:off x="16789832" y="23126700"/>
              <a:ext cx="13588133" cy="1439861"/>
            </a:xfrm>
            <a:prstGeom prst="rect">
              <a:avLst/>
            </a:prstGeom>
            <a:noFill/>
            <a:ln>
              <a:noFill/>
            </a:ln>
          </p:spPr>
          <p:txBody>
            <a:bodyPr anchorCtr="0" anchor="t" bIns="274300" lIns="274300" rIns="274300" tIns="274300">
              <a:noAutofit/>
            </a:bodyPr>
            <a:lstStyle/>
            <a:p>
              <a:pPr indent="0" lvl="0" marL="0" marR="235129" rtl="0" algn="l">
                <a:spcBef>
                  <a:spcPts val="0"/>
                </a:spcBef>
                <a:spcAft>
                  <a:spcPts val="0"/>
                </a:spcAft>
                <a:buClr>
                  <a:schemeClr val="accent3"/>
                </a:buClr>
                <a:buSzPct val="25000"/>
                <a:buFont typeface="Noto Sans Symbols"/>
                <a:buNone/>
              </a:pPr>
              <a:r>
                <a:rPr b="1" lang="en-US" sz="6000">
                  <a:solidFill>
                    <a:srgbClr val="0B5394"/>
                  </a:solidFill>
                  <a:latin typeface="Trebuchet MS"/>
                  <a:ea typeface="Trebuchet MS"/>
                  <a:cs typeface="Trebuchet MS"/>
                  <a:sym typeface="Trebuchet MS"/>
                </a:rPr>
                <a:t>Website and Video Links of Interest</a:t>
              </a:r>
            </a:p>
          </p:txBody>
        </p:sp>
        <p:grpSp>
          <p:nvGrpSpPr>
            <p:cNvPr id="93" name="Shape 93"/>
            <p:cNvGrpSpPr/>
            <p:nvPr/>
          </p:nvGrpSpPr>
          <p:grpSpPr>
            <a:xfrm>
              <a:off x="17290324" y="24715028"/>
              <a:ext cx="13341064" cy="8199361"/>
              <a:chOff x="538593" y="4006"/>
              <a:chExt cx="13341064" cy="8199361"/>
            </a:xfrm>
          </p:grpSpPr>
          <p:sp>
            <p:nvSpPr>
              <p:cNvPr id="94" name="Shape 94"/>
              <p:cNvSpPr/>
              <p:nvPr/>
            </p:nvSpPr>
            <p:spPr>
              <a:xfrm rot="5400000">
                <a:off x="6951763" y="-4543427"/>
                <a:ext cx="2115963" cy="11739825"/>
              </a:xfrm>
              <a:prstGeom prst="round2SameRect">
                <a:avLst>
                  <a:gd fmla="val 16667" name="adj1"/>
                  <a:gd fmla="val 0" name="adj2"/>
                </a:avLst>
              </a:prstGeom>
              <a:solidFill>
                <a:schemeClr val="lt1">
                  <a:alpha val="89803"/>
                </a:schemeClr>
              </a:solidFill>
              <a:ln cap="flat" cmpd="sng" w="25400">
                <a:solidFill>
                  <a:srgbClr val="E7CFCF">
                    <a:alpha val="89803"/>
                  </a:srgbClr>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5" name="Shape 95"/>
              <p:cNvSpPr txBox="1"/>
              <p:nvPr/>
            </p:nvSpPr>
            <p:spPr>
              <a:xfrm>
                <a:off x="2061568" y="363670"/>
                <a:ext cx="11636400" cy="1909500"/>
              </a:xfrm>
              <a:prstGeom prst="rect">
                <a:avLst/>
              </a:prstGeom>
              <a:noFill/>
              <a:ln>
                <a:noFill/>
              </a:ln>
            </p:spPr>
            <p:txBody>
              <a:bodyPr anchorCtr="0" anchor="ctr" bIns="123825" lIns="247650" rIns="247650" tIns="123825">
                <a:noAutofit/>
              </a:bodyPr>
              <a:lstStyle/>
              <a:p>
                <a:pPr indent="-431800" lvl="0" marL="457200" marR="0" rtl="0" algn="l">
                  <a:lnSpc>
                    <a:spcPct val="90000"/>
                  </a:lnSpc>
                  <a:spcBef>
                    <a:spcPts val="0"/>
                  </a:spcBef>
                  <a:spcAft>
                    <a:spcPts val="0"/>
                  </a:spcAft>
                  <a:buSzPct val="100000"/>
                  <a:buChar char="●"/>
                </a:pPr>
                <a:r>
                  <a:rPr lang="en-US" sz="3200" u="sng">
                    <a:solidFill>
                      <a:schemeClr val="hlink"/>
                    </a:solidFill>
                    <a:hlinkClick r:id="rId3"/>
                  </a:rPr>
                  <a:t>http://www.defensemedianetwork.com/stories/operation-pied-piper-the-evacuation-of-english-children-during-world-war-ii/</a:t>
                </a:r>
              </a:p>
            </p:txBody>
          </p:sp>
          <p:sp>
            <p:nvSpPr>
              <p:cNvPr id="96" name="Shape 96"/>
              <p:cNvSpPr/>
              <p:nvPr/>
            </p:nvSpPr>
            <p:spPr>
              <a:xfrm>
                <a:off x="538593" y="4006"/>
                <a:ext cx="1601239" cy="2644954"/>
              </a:xfrm>
              <a:prstGeom prst="roundRect">
                <a:avLst>
                  <a:gd fmla="val 16667" name="adj"/>
                </a:avLst>
              </a:prstGeom>
              <a:solidFill>
                <a:srgbClr val="6AA84F"/>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7" name="Shape 97"/>
              <p:cNvSpPr txBox="1"/>
              <p:nvPr/>
            </p:nvSpPr>
            <p:spPr>
              <a:xfrm>
                <a:off x="616807" y="74110"/>
                <a:ext cx="1444800" cy="2488500"/>
              </a:xfrm>
              <a:prstGeom prst="rect">
                <a:avLst/>
              </a:prstGeom>
              <a:noFill/>
              <a:ln>
                <a:noFill/>
              </a:ln>
            </p:spPr>
            <p:txBody>
              <a:bodyPr anchorCtr="0" anchor="ctr" bIns="123825" lIns="247650" rIns="247650" tIns="123825">
                <a:noAutofit/>
              </a:bodyPr>
              <a:lstStyle/>
              <a:p>
                <a:pPr indent="0" lvl="0" marL="0" marR="0" rtl="0" algn="ctr">
                  <a:lnSpc>
                    <a:spcPct val="90000"/>
                  </a:lnSpc>
                  <a:spcBef>
                    <a:spcPts val="0"/>
                  </a:spcBef>
                  <a:spcAft>
                    <a:spcPts val="0"/>
                  </a:spcAft>
                  <a:buSzPct val="25000"/>
                  <a:buNone/>
                </a:pPr>
                <a:r>
                  <a:rPr b="1" i="0" lang="en-US" sz="6500" u="none" cap="none" strike="noStrike">
                    <a:solidFill>
                      <a:schemeClr val="lt1"/>
                    </a:solidFill>
                    <a:latin typeface="Arial"/>
                    <a:ea typeface="Arial"/>
                    <a:cs typeface="Arial"/>
                    <a:sym typeface="Arial"/>
                  </a:rPr>
                  <a:t>1</a:t>
                </a:r>
              </a:p>
            </p:txBody>
          </p:sp>
          <p:sp>
            <p:nvSpPr>
              <p:cNvPr id="98" name="Shape 98"/>
              <p:cNvSpPr/>
              <p:nvPr/>
            </p:nvSpPr>
            <p:spPr>
              <a:xfrm rot="5400000">
                <a:off x="6951763" y="-1766223"/>
                <a:ext cx="2115963" cy="11739825"/>
              </a:xfrm>
              <a:prstGeom prst="round2SameRect">
                <a:avLst>
                  <a:gd fmla="val 16667" name="adj1"/>
                  <a:gd fmla="val 0" name="adj2"/>
                </a:avLst>
              </a:prstGeom>
              <a:solidFill>
                <a:schemeClr val="lt1">
                  <a:alpha val="89803"/>
                </a:schemeClr>
              </a:solidFill>
              <a:ln cap="flat" cmpd="sng" w="25400">
                <a:solidFill>
                  <a:srgbClr val="E7CFCF">
                    <a:alpha val="89803"/>
                  </a:srgbClr>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9" name="Shape 99"/>
              <p:cNvSpPr txBox="1"/>
              <p:nvPr/>
            </p:nvSpPr>
            <p:spPr>
              <a:xfrm>
                <a:off x="2139833" y="3149000"/>
                <a:ext cx="11636532" cy="1909378"/>
              </a:xfrm>
              <a:prstGeom prst="rect">
                <a:avLst/>
              </a:prstGeom>
              <a:noFill/>
              <a:ln>
                <a:noFill/>
              </a:ln>
            </p:spPr>
            <p:txBody>
              <a:bodyPr anchorCtr="0" anchor="ctr" bIns="123825" lIns="247650" rIns="247650" tIns="123825">
                <a:noAutofit/>
              </a:bodyPr>
              <a:lstStyle/>
              <a:p>
                <a:pPr indent="-431800" lvl="0" marL="457200" marR="0" rtl="0" algn="l">
                  <a:lnSpc>
                    <a:spcPct val="90000"/>
                  </a:lnSpc>
                  <a:spcBef>
                    <a:spcPts val="0"/>
                  </a:spcBef>
                  <a:spcAft>
                    <a:spcPts val="0"/>
                  </a:spcAft>
                  <a:buSzPct val="100000"/>
                  <a:buChar char="●"/>
                </a:pPr>
                <a:r>
                  <a:rPr lang="en-US" sz="3200" u="sng">
                    <a:solidFill>
                      <a:schemeClr val="hlink"/>
                    </a:solidFill>
                    <a:hlinkClick r:id="rId4"/>
                  </a:rPr>
                  <a:t>http://www.bbc.co.uk/history/british/britain_wwtwo/evacuees_01.shtml</a:t>
                </a:r>
              </a:p>
            </p:txBody>
          </p:sp>
          <p:sp>
            <p:nvSpPr>
              <p:cNvPr id="100" name="Shape 100"/>
              <p:cNvSpPr/>
              <p:nvPr/>
            </p:nvSpPr>
            <p:spPr>
              <a:xfrm>
                <a:off x="538593" y="2781210"/>
                <a:ext cx="1601239" cy="2644954"/>
              </a:xfrm>
              <a:prstGeom prst="roundRect">
                <a:avLst>
                  <a:gd fmla="val 16667" name="adj"/>
                </a:avLst>
              </a:prstGeom>
              <a:solidFill>
                <a:srgbClr val="38761D"/>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1" name="Shape 101"/>
              <p:cNvSpPr txBox="1"/>
              <p:nvPr/>
            </p:nvSpPr>
            <p:spPr>
              <a:xfrm>
                <a:off x="687621" y="2859428"/>
                <a:ext cx="1364400" cy="2488500"/>
              </a:xfrm>
              <a:prstGeom prst="rect">
                <a:avLst/>
              </a:prstGeom>
              <a:noFill/>
              <a:ln>
                <a:noFill/>
              </a:ln>
            </p:spPr>
            <p:txBody>
              <a:bodyPr anchorCtr="0" anchor="ctr" bIns="123825" lIns="247650" rIns="247650" tIns="123825">
                <a:noAutofit/>
              </a:bodyPr>
              <a:lstStyle/>
              <a:p>
                <a:pPr indent="0" lvl="0" marL="0" marR="0" rtl="0" algn="ctr">
                  <a:lnSpc>
                    <a:spcPct val="90000"/>
                  </a:lnSpc>
                  <a:spcBef>
                    <a:spcPts val="0"/>
                  </a:spcBef>
                  <a:spcAft>
                    <a:spcPts val="0"/>
                  </a:spcAft>
                  <a:buSzPct val="25000"/>
                  <a:buNone/>
                </a:pPr>
                <a:r>
                  <a:rPr b="1" i="0" lang="en-US" sz="6500" u="none" cap="none" strike="noStrike">
                    <a:solidFill>
                      <a:schemeClr val="lt1"/>
                    </a:solidFill>
                    <a:latin typeface="Arial"/>
                    <a:ea typeface="Arial"/>
                    <a:cs typeface="Arial"/>
                    <a:sym typeface="Arial"/>
                  </a:rPr>
                  <a:t>2</a:t>
                </a:r>
              </a:p>
            </p:txBody>
          </p:sp>
          <p:sp>
            <p:nvSpPr>
              <p:cNvPr id="102" name="Shape 102"/>
              <p:cNvSpPr/>
              <p:nvPr/>
            </p:nvSpPr>
            <p:spPr>
              <a:xfrm rot="5400000">
                <a:off x="6951763" y="1010978"/>
                <a:ext cx="2115963" cy="11739825"/>
              </a:xfrm>
              <a:prstGeom prst="round2SameRect">
                <a:avLst>
                  <a:gd fmla="val 16667" name="adj1"/>
                  <a:gd fmla="val 0" name="adj2"/>
                </a:avLst>
              </a:prstGeom>
              <a:solidFill>
                <a:schemeClr val="lt1">
                  <a:alpha val="89803"/>
                </a:schemeClr>
              </a:solidFill>
              <a:ln cap="flat" cmpd="sng" w="25400">
                <a:solidFill>
                  <a:srgbClr val="E7CFCF">
                    <a:alpha val="89803"/>
                  </a:srgbClr>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3" name="Shape 103"/>
              <p:cNvSpPr txBox="1"/>
              <p:nvPr/>
            </p:nvSpPr>
            <p:spPr>
              <a:xfrm>
                <a:off x="2139833" y="5926203"/>
                <a:ext cx="11636532" cy="1909378"/>
              </a:xfrm>
              <a:prstGeom prst="rect">
                <a:avLst/>
              </a:prstGeom>
              <a:noFill/>
              <a:ln>
                <a:noFill/>
              </a:ln>
            </p:spPr>
            <p:txBody>
              <a:bodyPr anchorCtr="0" anchor="ctr" bIns="123825" lIns="247650" rIns="247650" tIns="123825">
                <a:noAutofit/>
              </a:bodyPr>
              <a:lstStyle/>
              <a:p>
                <a:pPr indent="-431800" lvl="0" marL="457200" marR="0" rtl="0" algn="l">
                  <a:lnSpc>
                    <a:spcPct val="90000"/>
                  </a:lnSpc>
                  <a:spcBef>
                    <a:spcPts val="0"/>
                  </a:spcBef>
                  <a:spcAft>
                    <a:spcPts val="0"/>
                  </a:spcAft>
                  <a:buSzPct val="100000"/>
                  <a:buChar char="●"/>
                </a:pPr>
                <a:r>
                  <a:rPr lang="en-US" sz="3200" u="sng">
                    <a:solidFill>
                      <a:schemeClr val="hlink"/>
                    </a:solidFill>
                    <a:hlinkClick r:id="rId5"/>
                  </a:rPr>
                  <a:t>http://www.bbc.co.uk/schools/primaryhistory/world_war2/evacuation/</a:t>
                </a:r>
              </a:p>
            </p:txBody>
          </p:sp>
          <p:sp>
            <p:nvSpPr>
              <p:cNvPr id="104" name="Shape 104"/>
              <p:cNvSpPr/>
              <p:nvPr/>
            </p:nvSpPr>
            <p:spPr>
              <a:xfrm>
                <a:off x="538593" y="5558414"/>
                <a:ext cx="1601239" cy="2644954"/>
              </a:xfrm>
              <a:prstGeom prst="roundRect">
                <a:avLst>
                  <a:gd fmla="val 16667" name="adj"/>
                </a:avLst>
              </a:prstGeom>
              <a:solidFill>
                <a:srgbClr val="6AA84F"/>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5" name="Shape 105"/>
              <p:cNvSpPr txBox="1"/>
              <p:nvPr/>
            </p:nvSpPr>
            <p:spPr>
              <a:xfrm>
                <a:off x="585070" y="5647792"/>
                <a:ext cx="1444800" cy="2488500"/>
              </a:xfrm>
              <a:prstGeom prst="rect">
                <a:avLst/>
              </a:prstGeom>
              <a:noFill/>
              <a:ln>
                <a:noFill/>
              </a:ln>
            </p:spPr>
            <p:txBody>
              <a:bodyPr anchorCtr="0" anchor="ctr" bIns="123825" lIns="247650" rIns="247650" tIns="123825">
                <a:noAutofit/>
              </a:bodyPr>
              <a:lstStyle/>
              <a:p>
                <a:pPr indent="0" lvl="0" marL="0" marR="0" rtl="0" algn="ctr">
                  <a:lnSpc>
                    <a:spcPct val="90000"/>
                  </a:lnSpc>
                  <a:spcBef>
                    <a:spcPts val="0"/>
                  </a:spcBef>
                  <a:spcAft>
                    <a:spcPts val="0"/>
                  </a:spcAft>
                  <a:buSzPct val="25000"/>
                  <a:buNone/>
                </a:pPr>
                <a:r>
                  <a:rPr b="1" i="0" lang="en-US" sz="6500" u="none" cap="none" strike="noStrike">
                    <a:solidFill>
                      <a:schemeClr val="lt1"/>
                    </a:solidFill>
                    <a:latin typeface="Arial"/>
                    <a:ea typeface="Arial"/>
                    <a:cs typeface="Arial"/>
                    <a:sym typeface="Arial"/>
                  </a:rPr>
                  <a:t>3</a:t>
                </a:r>
              </a:p>
            </p:txBody>
          </p:sp>
        </p:grpSp>
      </p:grpSp>
      <p:sp>
        <p:nvSpPr>
          <p:cNvPr id="106" name="Shape 106"/>
          <p:cNvSpPr/>
          <p:nvPr/>
        </p:nvSpPr>
        <p:spPr>
          <a:xfrm>
            <a:off x="30861000" y="11489011"/>
            <a:ext cx="1391948" cy="3844375"/>
          </a:xfrm>
          <a:prstGeom prst="rightArrow">
            <a:avLst>
              <a:gd fmla="val 50000" name="adj1"/>
              <a:gd fmla="val 50000" name="adj2"/>
            </a:avLst>
          </a:prstGeom>
          <a:solidFill>
            <a:srgbClr val="0000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9300" u="none" cap="none" strike="noStrike">
              <a:solidFill>
                <a:schemeClr val="lt1"/>
              </a:solidFill>
              <a:latin typeface="Arial"/>
              <a:ea typeface="Arial"/>
              <a:cs typeface="Arial"/>
              <a:sym typeface="Arial"/>
            </a:endParaRPr>
          </a:p>
        </p:txBody>
      </p:sp>
      <p:sp>
        <p:nvSpPr>
          <p:cNvPr id="107" name="Shape 107"/>
          <p:cNvSpPr txBox="1"/>
          <p:nvPr/>
        </p:nvSpPr>
        <p:spPr>
          <a:xfrm>
            <a:off x="38862000" y="9848850"/>
            <a:ext cx="7181700" cy="6705600"/>
          </a:xfrm>
          <a:prstGeom prst="rect">
            <a:avLst/>
          </a:prstGeom>
          <a:noFill/>
          <a:ln>
            <a:noFill/>
          </a:ln>
        </p:spPr>
        <p:txBody>
          <a:bodyPr anchorCtr="0" anchor="t" bIns="274300" lIns="274300" rIns="274300" tIns="274300">
            <a:noAutofit/>
          </a:bodyPr>
          <a:lstStyle/>
          <a:p>
            <a:pPr indent="0" lvl="0" marL="0" marR="0" rtl="0" algn="l">
              <a:spcBef>
                <a:spcPts val="640"/>
              </a:spcBef>
              <a:spcAft>
                <a:spcPts val="0"/>
              </a:spcAft>
              <a:buClr>
                <a:schemeClr val="dk1"/>
              </a:buClr>
              <a:buSzPct val="25000"/>
              <a:buFont typeface="Noto Sans Symbols"/>
              <a:buNone/>
            </a:pPr>
            <a:r>
              <a:rPr b="1" lang="en-US" sz="2400">
                <a:solidFill>
                  <a:srgbClr val="632423"/>
                </a:solidFill>
                <a:latin typeface="Trebuchet MS"/>
                <a:ea typeface="Trebuchet MS"/>
                <a:cs typeface="Trebuchet MS"/>
                <a:sym typeface="Trebuchet MS"/>
              </a:rPr>
              <a:t>Image Title: An Evacuation Poster</a:t>
            </a:r>
          </a:p>
          <a:p>
            <a:pPr indent="0" lvl="0" marL="0" marR="0" rtl="0" algn="l">
              <a:spcBef>
                <a:spcPts val="640"/>
              </a:spcBef>
              <a:spcAft>
                <a:spcPts val="0"/>
              </a:spcAft>
              <a:buClr>
                <a:schemeClr val="dk1"/>
              </a:buClr>
              <a:buSzPct val="25000"/>
              <a:buFont typeface="Noto Sans Symbols"/>
              <a:buNone/>
            </a:pPr>
            <a:r>
              <a:rPr b="1" lang="en-US" sz="2400">
                <a:solidFill>
                  <a:srgbClr val="632423"/>
                </a:solidFill>
                <a:latin typeface="Trebuchet MS"/>
                <a:ea typeface="Trebuchet MS"/>
                <a:cs typeface="Trebuchet MS"/>
                <a:sym typeface="Trebuchet MS"/>
              </a:rPr>
              <a:t>Source: </a:t>
            </a:r>
            <a:r>
              <a:rPr b="1" lang="en-US" sz="2400" u="sng">
                <a:solidFill>
                  <a:schemeClr val="hlink"/>
                </a:solidFill>
                <a:latin typeface="Trebuchet MS"/>
                <a:ea typeface="Trebuchet MS"/>
                <a:cs typeface="Trebuchet MS"/>
                <a:sym typeface="Trebuchet MS"/>
                <a:hlinkClick r:id="rId6"/>
              </a:rPr>
              <a:t>http://www.primaryhomeworkhelp.co.uk/war/images/posters/evac.jpg</a:t>
            </a:r>
          </a:p>
          <a:p>
            <a:pPr indent="0" lvl="0" marL="0" marR="0" rtl="0" algn="l">
              <a:spcBef>
                <a:spcPts val="640"/>
              </a:spcBef>
              <a:spcAft>
                <a:spcPts val="0"/>
              </a:spcAft>
              <a:buClr>
                <a:schemeClr val="dk1"/>
              </a:buClr>
              <a:buSzPct val="25000"/>
              <a:buFont typeface="Noto Sans Symbols"/>
              <a:buNone/>
            </a:pPr>
            <a:r>
              <a:rPr b="1" lang="en-US" sz="2400">
                <a:solidFill>
                  <a:srgbClr val="632423"/>
                </a:solidFill>
                <a:latin typeface="Trebuchet MS"/>
                <a:ea typeface="Trebuchet MS"/>
                <a:cs typeface="Trebuchet MS"/>
                <a:sym typeface="Trebuchet MS"/>
              </a:rPr>
              <a:t>Date Retrieved:October 20, 2016</a:t>
            </a: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p:txBody>
      </p:sp>
      <p:sp>
        <p:nvSpPr>
          <p:cNvPr id="108" name="Shape 108"/>
          <p:cNvSpPr txBox="1"/>
          <p:nvPr/>
        </p:nvSpPr>
        <p:spPr>
          <a:xfrm>
            <a:off x="32766000" y="27131378"/>
            <a:ext cx="13601700" cy="4872622"/>
          </a:xfrm>
          <a:prstGeom prst="rect">
            <a:avLst/>
          </a:prstGeom>
          <a:noFill/>
          <a:ln>
            <a:noFill/>
          </a:ln>
        </p:spPr>
        <p:txBody>
          <a:bodyPr anchorCtr="0" anchor="t" bIns="274300" lIns="274300" rIns="274300" tIns="274300">
            <a:noAutofit/>
          </a:bodyPr>
          <a:lstStyle/>
          <a:p>
            <a:pPr indent="0" lvl="0" marL="0" marR="0" rtl="0" algn="l">
              <a:spcBef>
                <a:spcPts val="0"/>
              </a:spcBef>
              <a:spcAft>
                <a:spcPts val="0"/>
              </a:spcAft>
              <a:buClr>
                <a:schemeClr val="dk1"/>
              </a:buClr>
              <a:buSzPct val="25000"/>
              <a:buFont typeface="Noto Sans Symbols"/>
              <a:buNone/>
            </a:pPr>
            <a:r>
              <a:rPr b="1" lang="en-US" sz="7200">
                <a:solidFill>
                  <a:srgbClr val="632423"/>
                </a:solidFill>
                <a:latin typeface="Trebuchet MS"/>
                <a:ea typeface="Trebuchet MS"/>
                <a:cs typeface="Trebuchet MS"/>
                <a:sym typeface="Trebuchet MS"/>
              </a:rPr>
              <a:t>Childhood and Evacuation Photo Gallery and Stories</a:t>
            </a:r>
          </a:p>
          <a:p>
            <a:pPr indent="0" lvl="0" marL="0" marR="0" rtl="0" algn="l">
              <a:spcBef>
                <a:spcPts val="520"/>
              </a:spcBef>
              <a:spcAft>
                <a:spcPts val="0"/>
              </a:spcAft>
              <a:buClr>
                <a:schemeClr val="dk1"/>
              </a:buClr>
              <a:buSzPct val="25000"/>
              <a:buFont typeface="Noto Sans Symbols"/>
              <a:buNone/>
            </a:pPr>
            <a:r>
              <a:rPr b="0" i="0" lang="en-US" sz="2600" u="none" cap="none" strike="noStrike">
                <a:solidFill>
                  <a:srgbClr val="632423"/>
                </a:solidFill>
                <a:latin typeface="Trebuchet MS"/>
                <a:ea typeface="Trebuchet MS"/>
                <a:cs typeface="Trebuchet MS"/>
                <a:sym typeface="Trebuchet MS"/>
              </a:rPr>
              <a:t> </a:t>
            </a:r>
          </a:p>
          <a:p>
            <a:pPr indent="0" lvl="0" marL="0" marR="0" rtl="0" algn="l">
              <a:spcBef>
                <a:spcPts val="640"/>
              </a:spcBef>
              <a:spcAft>
                <a:spcPts val="0"/>
              </a:spcAft>
              <a:buClr>
                <a:schemeClr val="dk1"/>
              </a:buClr>
              <a:buSzPct val="25000"/>
              <a:buFont typeface="Noto Sans Symbols"/>
              <a:buNone/>
            </a:pPr>
            <a:r>
              <a:rPr lang="en-US" sz="3200" u="sng">
                <a:solidFill>
                  <a:schemeClr val="hlink"/>
                </a:solidFill>
                <a:latin typeface="Trebuchet MS"/>
                <a:ea typeface="Trebuchet MS"/>
                <a:cs typeface="Trebuchet MS"/>
                <a:sym typeface="Trebuchet MS"/>
                <a:hlinkClick r:id="rId7"/>
              </a:rPr>
              <a:t>http://www.bbc.co.uk/history/ww2peopleswar/categories/c1162/</a:t>
            </a: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a:p>
            <a:pPr indent="0" lvl="0" marL="0" marR="0" rtl="0" algn="l">
              <a:spcBef>
                <a:spcPts val="640"/>
              </a:spcBef>
              <a:spcAft>
                <a:spcPts val="0"/>
              </a:spcAft>
              <a:buClr>
                <a:schemeClr val="dk1"/>
              </a:buClr>
              <a:buFont typeface="Noto Sans Symbols"/>
              <a:buNone/>
            </a:pPr>
            <a:r>
              <a:t/>
            </a:r>
            <a:endParaRPr b="0" i="0" sz="3200" u="none" cap="none" strike="noStrike">
              <a:solidFill>
                <a:srgbClr val="632423"/>
              </a:solidFill>
              <a:latin typeface="Trebuchet MS"/>
              <a:ea typeface="Trebuchet MS"/>
              <a:cs typeface="Trebuchet MS"/>
              <a:sym typeface="Trebuchet MS"/>
            </a:endParaRPr>
          </a:p>
        </p:txBody>
      </p:sp>
      <p:grpSp>
        <p:nvGrpSpPr>
          <p:cNvPr id="109" name="Shape 109"/>
          <p:cNvGrpSpPr/>
          <p:nvPr/>
        </p:nvGrpSpPr>
        <p:grpSpPr>
          <a:xfrm>
            <a:off x="32804050" y="17708937"/>
            <a:ext cx="13182598" cy="4236285"/>
            <a:chOff x="0" y="344487"/>
            <a:chExt cx="13182598" cy="4236285"/>
          </a:xfrm>
        </p:grpSpPr>
        <p:sp>
          <p:nvSpPr>
            <p:cNvPr id="110" name="Shape 110"/>
            <p:cNvSpPr/>
            <p:nvPr/>
          </p:nvSpPr>
          <p:spPr>
            <a:xfrm>
              <a:off x="0" y="344487"/>
              <a:ext cx="4119561" cy="4236285"/>
            </a:xfrm>
            <a:prstGeom prst="rect">
              <a:avLst/>
            </a:prstGeom>
            <a:solidFill>
              <a:srgbClr val="6AA84F"/>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1" name="Shape 111"/>
            <p:cNvSpPr/>
            <p:nvPr/>
          </p:nvSpPr>
          <p:spPr>
            <a:xfrm>
              <a:off x="4531517" y="344487"/>
              <a:ext cx="4119561" cy="4236285"/>
            </a:xfrm>
            <a:prstGeom prst="rect">
              <a:avLst/>
            </a:prstGeom>
            <a:solidFill>
              <a:srgbClr val="6AA84F"/>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2" name="Shape 112"/>
            <p:cNvSpPr/>
            <p:nvPr/>
          </p:nvSpPr>
          <p:spPr>
            <a:xfrm>
              <a:off x="9063036" y="344487"/>
              <a:ext cx="4119561" cy="4236285"/>
            </a:xfrm>
            <a:prstGeom prst="rect">
              <a:avLst/>
            </a:prstGeom>
            <a:solidFill>
              <a:srgbClr val="6AA84F"/>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113" name="Shape 113"/>
          <p:cNvSpPr txBox="1"/>
          <p:nvPr/>
        </p:nvSpPr>
        <p:spPr>
          <a:xfrm>
            <a:off x="18491100" y="17949650"/>
            <a:ext cx="11870400" cy="1909500"/>
          </a:xfrm>
          <a:prstGeom prst="rect">
            <a:avLst/>
          </a:prstGeom>
          <a:solidFill>
            <a:srgbClr val="FFFFFF"/>
          </a:solidFill>
          <a:ln>
            <a:noFill/>
          </a:ln>
        </p:spPr>
        <p:txBody>
          <a:bodyPr anchorCtr="0" anchor="ctr" bIns="123825" lIns="247650" rIns="247650" tIns="123825">
            <a:noAutofit/>
          </a:bodyPr>
          <a:lstStyle/>
          <a:p>
            <a:pPr indent="-431800" lvl="0" marL="457200" marR="0" rtl="0" algn="l">
              <a:lnSpc>
                <a:spcPct val="90000"/>
              </a:lnSpc>
              <a:spcBef>
                <a:spcPts val="0"/>
              </a:spcBef>
              <a:spcAft>
                <a:spcPts val="0"/>
              </a:spcAft>
              <a:buSzPct val="100000"/>
              <a:buChar char="●"/>
            </a:pPr>
            <a:r>
              <a:rPr lang="en-US" sz="3200" u="sng">
                <a:solidFill>
                  <a:schemeClr val="hlink"/>
                </a:solidFill>
                <a:hlinkClick r:id="rId8"/>
              </a:rPr>
              <a:t>http://www.historylearningsite.co.uk/world-war-two/children-and-world-war-two/</a:t>
            </a:r>
          </a:p>
        </p:txBody>
      </p:sp>
      <p:sp>
        <p:nvSpPr>
          <p:cNvPr id="114" name="Shape 114"/>
          <p:cNvSpPr txBox="1"/>
          <p:nvPr/>
        </p:nvSpPr>
        <p:spPr>
          <a:xfrm>
            <a:off x="18491113" y="21331325"/>
            <a:ext cx="11870400" cy="1909500"/>
          </a:xfrm>
          <a:prstGeom prst="rect">
            <a:avLst/>
          </a:prstGeom>
          <a:solidFill>
            <a:srgbClr val="FFFFFF"/>
          </a:solidFill>
          <a:ln>
            <a:noFill/>
          </a:ln>
        </p:spPr>
        <p:txBody>
          <a:bodyPr anchorCtr="0" anchor="ctr" bIns="123825" lIns="247650" rIns="247650" tIns="123825">
            <a:noAutofit/>
          </a:bodyPr>
          <a:lstStyle/>
          <a:p>
            <a:pPr indent="-431800" lvl="0" marL="457200" marR="0" rtl="0" algn="l">
              <a:lnSpc>
                <a:spcPct val="90000"/>
              </a:lnSpc>
              <a:spcBef>
                <a:spcPts val="0"/>
              </a:spcBef>
              <a:spcAft>
                <a:spcPts val="0"/>
              </a:spcAft>
              <a:buSzPct val="100000"/>
              <a:buChar char="●"/>
            </a:pPr>
            <a:r>
              <a:rPr lang="en-US" sz="3200" u="sng">
                <a:solidFill>
                  <a:schemeClr val="hlink"/>
                </a:solidFill>
                <a:hlinkClick r:id="rId9"/>
              </a:rPr>
              <a:t>https://www.youtube.com/watch?v=voUe1WFBD9Q</a:t>
            </a:r>
          </a:p>
        </p:txBody>
      </p:sp>
      <p:pic>
        <p:nvPicPr>
          <p:cNvPr id="115" name="Shape 115"/>
          <p:cNvPicPr preferRelativeResize="0"/>
          <p:nvPr/>
        </p:nvPicPr>
        <p:blipFill>
          <a:blip r:embed="rId10">
            <a:alphaModFix/>
          </a:blip>
          <a:stretch>
            <a:fillRect/>
          </a:stretch>
        </p:blipFill>
        <p:spPr>
          <a:xfrm>
            <a:off x="23331999" y="23884700"/>
            <a:ext cx="6936712" cy="10493450"/>
          </a:xfrm>
          <a:prstGeom prst="rect">
            <a:avLst/>
          </a:prstGeom>
          <a:noFill/>
          <a:ln>
            <a:noFill/>
          </a:ln>
        </p:spPr>
      </p:pic>
      <p:pic>
        <p:nvPicPr>
          <p:cNvPr id="116" name="Shape 116"/>
          <p:cNvPicPr preferRelativeResize="0"/>
          <p:nvPr/>
        </p:nvPicPr>
        <p:blipFill>
          <a:blip r:embed="rId11">
            <a:alphaModFix/>
          </a:blip>
          <a:stretch>
            <a:fillRect/>
          </a:stretch>
        </p:blipFill>
        <p:spPr>
          <a:xfrm>
            <a:off x="1566764" y="19859150"/>
            <a:ext cx="14119774" cy="8522299"/>
          </a:xfrm>
          <a:prstGeom prst="rect">
            <a:avLst/>
          </a:prstGeom>
          <a:noFill/>
          <a:ln>
            <a:noFill/>
          </a:ln>
        </p:spPr>
      </p:pic>
      <p:sp>
        <p:nvSpPr>
          <p:cNvPr id="117" name="Shape 117"/>
          <p:cNvSpPr txBox="1"/>
          <p:nvPr/>
        </p:nvSpPr>
        <p:spPr>
          <a:xfrm>
            <a:off x="1566775" y="28833675"/>
            <a:ext cx="13182600" cy="1909500"/>
          </a:xfrm>
          <a:prstGeom prst="rect">
            <a:avLst/>
          </a:prstGeom>
          <a:noFill/>
          <a:ln>
            <a:noFill/>
          </a:ln>
        </p:spPr>
        <p:txBody>
          <a:bodyPr anchorCtr="0" anchor="t" bIns="91425" lIns="91425" rIns="91425" tIns="91425">
            <a:noAutofit/>
          </a:bodyPr>
          <a:lstStyle/>
          <a:p>
            <a:pPr lvl="0">
              <a:spcBef>
                <a:spcPts val="0"/>
              </a:spcBef>
              <a:buNone/>
            </a:pPr>
            <a:r>
              <a:rPr lang="en-US" sz="3000">
                <a:highlight>
                  <a:srgbClr val="D9D9D9"/>
                </a:highlight>
              </a:rPr>
              <a:t>Title of Image:  World War 2 Evacuees</a:t>
            </a:r>
            <a:br>
              <a:rPr lang="en-US" sz="3000">
                <a:highlight>
                  <a:srgbClr val="D9D9D9"/>
                </a:highlight>
              </a:rPr>
            </a:br>
            <a:r>
              <a:rPr lang="en-US" sz="3000">
                <a:highlight>
                  <a:srgbClr val="D9D9D9"/>
                </a:highlight>
              </a:rPr>
              <a:t>Source: </a:t>
            </a:r>
            <a:r>
              <a:rPr lang="en-US" sz="3000" u="sng">
                <a:highlight>
                  <a:srgbClr val="D9D9D9"/>
                </a:highlight>
                <a:hlinkClick r:id="rId12"/>
              </a:rPr>
              <a:t>swanbournehistory.co.uk</a:t>
            </a:r>
            <a:br>
              <a:rPr lang="en-US" sz="3000">
                <a:highlight>
                  <a:srgbClr val="D9D9D9"/>
                </a:highlight>
              </a:rPr>
            </a:br>
            <a:r>
              <a:rPr lang="en-US" sz="3000">
                <a:highlight>
                  <a:srgbClr val="D9D9D9"/>
                </a:highlight>
              </a:rPr>
              <a:t>Date Retrieved: October 20, 2016</a:t>
            </a:r>
            <a:br>
              <a:rPr lang="en-US" sz="3000">
                <a:highlight>
                  <a:srgbClr val="D9D9D9"/>
                </a:highlight>
              </a:rPr>
            </a:br>
          </a:p>
        </p:txBody>
      </p:sp>
      <p:pic>
        <p:nvPicPr>
          <p:cNvPr id="118" name="Shape 118"/>
          <p:cNvPicPr preferRelativeResize="0"/>
          <p:nvPr/>
        </p:nvPicPr>
        <p:blipFill>
          <a:blip r:embed="rId13">
            <a:alphaModFix/>
          </a:blip>
          <a:stretch>
            <a:fillRect/>
          </a:stretch>
        </p:blipFill>
        <p:spPr>
          <a:xfrm>
            <a:off x="33775650" y="9145874"/>
            <a:ext cx="4933950" cy="7516050"/>
          </a:xfrm>
          <a:prstGeom prst="rect">
            <a:avLst/>
          </a:prstGeom>
          <a:noFill/>
          <a:ln>
            <a:noFill/>
          </a:ln>
        </p:spPr>
      </p:pic>
      <p:pic>
        <p:nvPicPr>
          <p:cNvPr id="119" name="Shape 119"/>
          <p:cNvPicPr preferRelativeResize="0"/>
          <p:nvPr/>
        </p:nvPicPr>
        <p:blipFill>
          <a:blip r:embed="rId14">
            <a:alphaModFix/>
          </a:blip>
          <a:stretch>
            <a:fillRect/>
          </a:stretch>
        </p:blipFill>
        <p:spPr>
          <a:xfrm>
            <a:off x="37192350" y="16874999"/>
            <a:ext cx="4362758" cy="6285799"/>
          </a:xfrm>
          <a:prstGeom prst="rect">
            <a:avLst/>
          </a:prstGeom>
          <a:noFill/>
          <a:ln>
            <a:noFill/>
          </a:ln>
        </p:spPr>
      </p:pic>
      <p:cxnSp>
        <p:nvCxnSpPr>
          <p:cNvPr id="120" name="Shape 120"/>
          <p:cNvCxnSpPr/>
          <p:nvPr/>
        </p:nvCxnSpPr>
        <p:spPr>
          <a:xfrm>
            <a:off x="33157650" y="25374600"/>
            <a:ext cx="12733800" cy="19200"/>
          </a:xfrm>
          <a:prstGeom prst="straightConnector1">
            <a:avLst/>
          </a:prstGeom>
          <a:noFill/>
          <a:ln cap="flat" cmpd="sng" w="76200">
            <a:solidFill>
              <a:srgbClr val="02051E"/>
            </a:solidFill>
            <a:prstDash val="solid"/>
            <a:round/>
            <a:headEnd len="lg" w="lg" type="none"/>
            <a:tailEnd len="lg" w="lg" type="none"/>
          </a:ln>
        </p:spPr>
      </p:cxnSp>
      <p:sp>
        <p:nvSpPr>
          <p:cNvPr id="121" name="Shape 121"/>
          <p:cNvSpPr txBox="1"/>
          <p:nvPr/>
        </p:nvSpPr>
        <p:spPr>
          <a:xfrm>
            <a:off x="35737800" y="23393400"/>
            <a:ext cx="7810500" cy="1712400"/>
          </a:xfrm>
          <a:prstGeom prst="rect">
            <a:avLst/>
          </a:prstGeom>
          <a:noFill/>
          <a:ln>
            <a:noFill/>
          </a:ln>
        </p:spPr>
        <p:txBody>
          <a:bodyPr anchorCtr="0" anchor="t" bIns="91425" lIns="91425" rIns="91425" tIns="91425">
            <a:noAutofit/>
          </a:bodyPr>
          <a:lstStyle/>
          <a:p>
            <a:pPr lvl="0">
              <a:spcBef>
                <a:spcPts val="0"/>
              </a:spcBef>
              <a:buNone/>
            </a:pPr>
            <a:r>
              <a:rPr b="1" lang="en-US" sz="2400"/>
              <a:t>Image Title: Evacuation Poster WWII</a:t>
            </a:r>
            <a:br>
              <a:rPr b="1" lang="en-US" sz="2400"/>
            </a:br>
            <a:r>
              <a:rPr b="1" lang="en-US" sz="2400" u="sng">
                <a:solidFill>
                  <a:schemeClr val="hlink"/>
                </a:solidFill>
                <a:hlinkClick r:id="rId15"/>
              </a:rPr>
              <a:t>http://liverpoolblitz70.co.uk/wp-content/uploads/2011/01/evacuation-poster-wwII.jpg</a:t>
            </a:r>
            <a:br>
              <a:rPr b="1" lang="en-US" sz="2400"/>
            </a:br>
            <a:r>
              <a:rPr b="1" lang="en-US" sz="2400"/>
              <a:t>Date Retrieved: October 20, 2016</a:t>
            </a:r>
          </a:p>
        </p:txBody>
      </p:sp>
      <p:sp>
        <p:nvSpPr>
          <p:cNvPr id="122" name="Shape 122"/>
          <p:cNvSpPr txBox="1"/>
          <p:nvPr/>
        </p:nvSpPr>
        <p:spPr>
          <a:xfrm>
            <a:off x="32945250" y="18041825"/>
            <a:ext cx="3840300" cy="3565800"/>
          </a:xfrm>
          <a:prstGeom prst="rect">
            <a:avLst/>
          </a:prstGeom>
          <a:noFill/>
          <a:ln>
            <a:noFill/>
          </a:ln>
        </p:spPr>
        <p:txBody>
          <a:bodyPr anchorCtr="0" anchor="ctr" bIns="91425" lIns="91425" rIns="91425" tIns="91425">
            <a:noAutofit/>
          </a:bodyPr>
          <a:lstStyle/>
          <a:p>
            <a:pPr lvl="0" rtl="0" algn="ctr">
              <a:spcBef>
                <a:spcPts val="0"/>
              </a:spcBef>
              <a:buNone/>
            </a:pPr>
            <a:r>
              <a:rPr b="1" lang="en-US" sz="2400">
                <a:solidFill>
                  <a:srgbClr val="FFFFFF"/>
                </a:solidFill>
                <a:highlight>
                  <a:srgbClr val="6AA84F"/>
                </a:highlight>
                <a:latin typeface="Georgia"/>
                <a:ea typeface="Georgia"/>
                <a:cs typeface="Georgia"/>
                <a:sym typeface="Georgia"/>
              </a:rPr>
              <a:t>Millions of British city children were evacuated to safer places during the WWII. Some hated living away from their families – others didn't want to go home again.</a:t>
            </a:r>
          </a:p>
        </p:txBody>
      </p:sp>
      <p:sp>
        <p:nvSpPr>
          <p:cNvPr id="123" name="Shape 123"/>
          <p:cNvSpPr txBox="1"/>
          <p:nvPr/>
        </p:nvSpPr>
        <p:spPr>
          <a:xfrm>
            <a:off x="41961900" y="17932275"/>
            <a:ext cx="3840300" cy="3565800"/>
          </a:xfrm>
          <a:prstGeom prst="rect">
            <a:avLst/>
          </a:prstGeom>
          <a:noFill/>
          <a:ln>
            <a:noFill/>
          </a:ln>
        </p:spPr>
        <p:txBody>
          <a:bodyPr anchorCtr="0" anchor="ctr" bIns="91425" lIns="91425" rIns="91425" tIns="91425">
            <a:noAutofit/>
          </a:bodyPr>
          <a:lstStyle/>
          <a:p>
            <a:pPr lvl="0" rtl="0" algn="ctr">
              <a:spcBef>
                <a:spcPts val="0"/>
              </a:spcBef>
              <a:buNone/>
            </a:pPr>
            <a:r>
              <a:rPr b="1" lang="en-US" sz="2400">
                <a:solidFill>
                  <a:srgbClr val="FFFFFF"/>
                </a:solidFill>
                <a:highlight>
                  <a:srgbClr val="6AA84F"/>
                </a:highlight>
                <a:latin typeface="Georgia"/>
                <a:ea typeface="Georgia"/>
                <a:cs typeface="Georgia"/>
                <a:sym typeface="Georgia"/>
              </a:rPr>
              <a:t>In the book, </a:t>
            </a:r>
            <a:r>
              <a:rPr b="1" lang="en-US" sz="2400" u="sng">
                <a:solidFill>
                  <a:srgbClr val="FFFFFF"/>
                </a:solidFill>
                <a:highlight>
                  <a:srgbClr val="6AA84F"/>
                </a:highlight>
                <a:latin typeface="Georgia"/>
                <a:ea typeface="Georgia"/>
                <a:cs typeface="Georgia"/>
                <a:sym typeface="Georgia"/>
              </a:rPr>
              <a:t>The War That Saved My Life</a:t>
            </a:r>
            <a:r>
              <a:rPr b="1" lang="en-US" sz="2400">
                <a:solidFill>
                  <a:srgbClr val="FFFFFF"/>
                </a:solidFill>
                <a:highlight>
                  <a:srgbClr val="6AA84F"/>
                </a:highlight>
                <a:latin typeface="Georgia"/>
                <a:ea typeface="Georgia"/>
                <a:cs typeface="Georgia"/>
                <a:sym typeface="Georgia"/>
              </a:rPr>
              <a:t>, </a:t>
            </a:r>
            <a:br>
              <a:rPr b="1" lang="en-US" sz="2400">
                <a:solidFill>
                  <a:srgbClr val="FFFFFF"/>
                </a:solidFill>
                <a:highlight>
                  <a:srgbClr val="6AA84F"/>
                </a:highlight>
                <a:latin typeface="Georgia"/>
                <a:ea typeface="Georgia"/>
                <a:cs typeface="Georgia"/>
                <a:sym typeface="Georgia"/>
              </a:rPr>
            </a:br>
            <a:r>
              <a:rPr b="1" lang="en-US" sz="2400">
                <a:solidFill>
                  <a:srgbClr val="FFFFFF"/>
                </a:solidFill>
                <a:highlight>
                  <a:srgbClr val="6AA84F"/>
                </a:highlight>
                <a:latin typeface="Georgia"/>
                <a:ea typeface="Georgia"/>
                <a:cs typeface="Georgia"/>
                <a:sym typeface="Georgia"/>
              </a:rPr>
              <a:t>Ada and Jamie are evacuated from London to the countryside </a:t>
            </a:r>
            <a:br>
              <a:rPr b="1" lang="en-US" sz="2400">
                <a:solidFill>
                  <a:srgbClr val="FFFFFF"/>
                </a:solidFill>
                <a:highlight>
                  <a:srgbClr val="6AA84F"/>
                </a:highlight>
                <a:latin typeface="Georgia"/>
                <a:ea typeface="Georgia"/>
                <a:cs typeface="Georgia"/>
                <a:sym typeface="Georgia"/>
              </a:rPr>
            </a:br>
            <a:r>
              <a:rPr b="1" lang="en-US" sz="2400">
                <a:solidFill>
                  <a:srgbClr val="FFFFFF"/>
                </a:solidFill>
                <a:highlight>
                  <a:srgbClr val="6AA84F"/>
                </a:highlight>
                <a:latin typeface="Georgia"/>
                <a:ea typeface="Georgia"/>
                <a:cs typeface="Georgia"/>
                <a:sym typeface="Georgia"/>
              </a:rPr>
              <a:t>and ends up </a:t>
            </a:r>
            <a:br>
              <a:rPr b="1" lang="en-US" sz="2400">
                <a:solidFill>
                  <a:srgbClr val="FFFFFF"/>
                </a:solidFill>
                <a:highlight>
                  <a:srgbClr val="6AA84F"/>
                </a:highlight>
                <a:latin typeface="Georgia"/>
                <a:ea typeface="Georgia"/>
                <a:cs typeface="Georgia"/>
                <a:sym typeface="Georgia"/>
              </a:rPr>
            </a:br>
            <a:r>
              <a:rPr b="1" lang="en-US" sz="2400">
                <a:solidFill>
                  <a:srgbClr val="FFFFFF"/>
                </a:solidFill>
                <a:highlight>
                  <a:srgbClr val="6AA84F"/>
                </a:highlight>
                <a:latin typeface="Georgia"/>
                <a:ea typeface="Georgia"/>
                <a:cs typeface="Georgia"/>
                <a:sym typeface="Georgia"/>
              </a:rPr>
              <a:t>living with a </a:t>
            </a:r>
            <a:br>
              <a:rPr b="1" lang="en-US" sz="2400">
                <a:solidFill>
                  <a:srgbClr val="FFFFFF"/>
                </a:solidFill>
                <a:highlight>
                  <a:srgbClr val="6AA84F"/>
                </a:highlight>
                <a:latin typeface="Georgia"/>
                <a:ea typeface="Georgia"/>
                <a:cs typeface="Georgia"/>
                <a:sym typeface="Georgia"/>
              </a:rPr>
            </a:br>
            <a:r>
              <a:rPr b="1" lang="en-US" sz="2400">
                <a:solidFill>
                  <a:srgbClr val="FFFFFF"/>
                </a:solidFill>
                <a:highlight>
                  <a:srgbClr val="6AA84F"/>
                </a:highlight>
                <a:latin typeface="Georgia"/>
                <a:ea typeface="Georgia"/>
                <a:cs typeface="Georgia"/>
                <a:sym typeface="Georgia"/>
              </a:rPr>
              <a:t>woman named Susan.  </a:t>
            </a:r>
          </a:p>
        </p:txBody>
      </p:sp>
      <p:sp>
        <p:nvSpPr>
          <p:cNvPr id="124" name="Shape 124"/>
          <p:cNvSpPr txBox="1"/>
          <p:nvPr/>
        </p:nvSpPr>
        <p:spPr>
          <a:xfrm>
            <a:off x="1428750" y="1009650"/>
            <a:ext cx="7296000" cy="1181100"/>
          </a:xfrm>
          <a:prstGeom prst="rect">
            <a:avLst/>
          </a:prstGeom>
          <a:noFill/>
          <a:ln>
            <a:noFill/>
          </a:ln>
        </p:spPr>
        <p:txBody>
          <a:bodyPr anchorCtr="0" anchor="t" bIns="91425" lIns="91425" rIns="91425" tIns="91425">
            <a:noAutofit/>
          </a:bodyPr>
          <a:lstStyle/>
          <a:p>
            <a:pPr lvl="0">
              <a:spcBef>
                <a:spcPts val="0"/>
              </a:spcBef>
              <a:buNone/>
            </a:pPr>
            <a:r>
              <a:rPr lang="en-US" sz="3000">
                <a:solidFill>
                  <a:srgbClr val="FFFFFF"/>
                </a:solidFill>
                <a:highlight>
                  <a:srgbClr val="0000FF"/>
                </a:highlight>
              </a:rPr>
              <a:t>Informative Poster:  </a:t>
            </a:r>
            <a:br>
              <a:rPr lang="en-US" sz="3000">
                <a:solidFill>
                  <a:srgbClr val="FFFFFF"/>
                </a:solidFill>
                <a:highlight>
                  <a:srgbClr val="0000FF"/>
                </a:highlight>
              </a:rPr>
            </a:br>
            <a:r>
              <a:rPr lang="en-US" sz="3000">
                <a:solidFill>
                  <a:srgbClr val="FFFFFF"/>
                </a:solidFill>
                <a:highlight>
                  <a:srgbClr val="0000FF"/>
                </a:highlight>
              </a:rPr>
              <a:t>Surf the Net to find 5 websites that others might check out before or after they read the book so they will know more about the book’s setting and time period. Make sure to incude details about each website.</a:t>
            </a:r>
          </a:p>
        </p:txBody>
      </p:sp>
      <p:sp>
        <p:nvSpPr>
          <p:cNvPr id="125" name="Shape 125"/>
          <p:cNvSpPr txBox="1"/>
          <p:nvPr/>
        </p:nvSpPr>
        <p:spPr>
          <a:xfrm>
            <a:off x="30361500" y="24935137"/>
            <a:ext cx="3105300" cy="3059100"/>
          </a:xfrm>
          <a:prstGeom prst="rect">
            <a:avLst/>
          </a:prstGeom>
          <a:noFill/>
          <a:ln>
            <a:noFill/>
          </a:ln>
        </p:spPr>
        <p:txBody>
          <a:bodyPr anchorCtr="0" anchor="t" bIns="91425" lIns="91425" rIns="91425" tIns="91425">
            <a:noAutofit/>
          </a:bodyPr>
          <a:lstStyle/>
          <a:p>
            <a:pPr lvl="0">
              <a:spcBef>
                <a:spcPts val="0"/>
              </a:spcBef>
              <a:buNone/>
            </a:pPr>
            <a:r>
              <a:rPr lang="en-US" sz="3600"/>
              <a:t>Newbery Honor </a:t>
            </a:r>
            <a:br>
              <a:rPr lang="en-US" sz="3600"/>
            </a:br>
            <a:r>
              <a:rPr lang="en-US" sz="3600"/>
              <a:t>Award</a:t>
            </a:r>
          </a:p>
          <a:p>
            <a:pPr lvl="0">
              <a:spcBef>
                <a:spcPts val="0"/>
              </a:spcBef>
              <a:buNone/>
            </a:pPr>
            <a:r>
              <a:rPr lang="en-US" sz="3600"/>
              <a:t>2016</a:t>
            </a:r>
          </a:p>
        </p:txBody>
      </p:sp>
      <p:pic>
        <p:nvPicPr>
          <p:cNvPr descr="kimberly brubaker bradley.png" id="126" name="Shape 126"/>
          <p:cNvPicPr preferRelativeResize="0"/>
          <p:nvPr/>
        </p:nvPicPr>
        <p:blipFill>
          <a:blip r:embed="rId16">
            <a:alphaModFix/>
          </a:blip>
          <a:stretch>
            <a:fillRect/>
          </a:stretch>
        </p:blipFill>
        <p:spPr>
          <a:xfrm>
            <a:off x="16740496" y="24855637"/>
            <a:ext cx="6232454" cy="6285799"/>
          </a:xfrm>
          <a:prstGeom prst="rect">
            <a:avLst/>
          </a:prstGeom>
          <a:noFill/>
          <a:ln>
            <a:noFill/>
          </a:ln>
        </p:spPr>
      </p:pic>
      <p:sp>
        <p:nvSpPr>
          <p:cNvPr id="127" name="Shape 127"/>
          <p:cNvSpPr txBox="1"/>
          <p:nvPr/>
        </p:nvSpPr>
        <p:spPr>
          <a:xfrm>
            <a:off x="16837926" y="31141425"/>
            <a:ext cx="6041100" cy="1325400"/>
          </a:xfrm>
          <a:prstGeom prst="rect">
            <a:avLst/>
          </a:prstGeom>
          <a:noFill/>
          <a:ln>
            <a:noFill/>
          </a:ln>
        </p:spPr>
        <p:txBody>
          <a:bodyPr anchorCtr="0" anchor="t" bIns="91425" lIns="91425" rIns="91425" tIns="91425">
            <a:noAutofit/>
          </a:bodyPr>
          <a:lstStyle/>
          <a:p>
            <a:pPr lvl="0">
              <a:spcBef>
                <a:spcPts val="0"/>
              </a:spcBef>
              <a:buNone/>
            </a:pPr>
            <a:r>
              <a:rPr lang="en-US" sz="3600"/>
              <a:t>Author: </a:t>
            </a:r>
          </a:p>
          <a:p>
            <a:pPr lvl="0">
              <a:spcBef>
                <a:spcPts val="0"/>
              </a:spcBef>
              <a:buNone/>
            </a:pPr>
            <a:r>
              <a:rPr lang="en-US" sz="3600"/>
              <a:t>Kimberly Brubaker Bradley</a:t>
            </a:r>
          </a:p>
          <a:p>
            <a:pPr lvl="0" rtl="0">
              <a:spcBef>
                <a:spcPts val="0"/>
              </a:spcBef>
              <a:buNone/>
            </a:pPr>
            <a:r>
              <a:t/>
            </a:r>
            <a:endParaRPr sz="3600"/>
          </a:p>
        </p:txBody>
      </p:sp>
      <p:sp>
        <p:nvSpPr>
          <p:cNvPr id="128" name="Shape 128"/>
          <p:cNvSpPr/>
          <p:nvPr/>
        </p:nvSpPr>
        <p:spPr>
          <a:xfrm>
            <a:off x="16955180" y="17581839"/>
            <a:ext cx="1601100" cy="2645100"/>
          </a:xfrm>
          <a:prstGeom prst="roundRect">
            <a:avLst>
              <a:gd fmla="val 16667" name="adj"/>
            </a:avLst>
          </a:prstGeom>
          <a:solidFill>
            <a:srgbClr val="38761D"/>
          </a:solidFill>
          <a:ln cap="flat" cmpd="sng" w="254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9" name="Shape 129"/>
          <p:cNvSpPr txBox="1"/>
          <p:nvPr/>
        </p:nvSpPr>
        <p:spPr>
          <a:xfrm>
            <a:off x="16501775" y="32466750"/>
            <a:ext cx="6134100" cy="1442100"/>
          </a:xfrm>
          <a:prstGeom prst="rect">
            <a:avLst/>
          </a:prstGeom>
          <a:solidFill>
            <a:schemeClr val="dk2"/>
          </a:solidFill>
          <a:ln>
            <a:noFill/>
          </a:ln>
        </p:spPr>
        <p:txBody>
          <a:bodyPr anchorCtr="0" anchor="t" bIns="91425" lIns="91425" rIns="91425" tIns="91425">
            <a:noAutofit/>
          </a:bodyPr>
          <a:lstStyle/>
          <a:p>
            <a:pPr lvl="0">
              <a:spcBef>
                <a:spcPts val="0"/>
              </a:spcBef>
              <a:buNone/>
            </a:pPr>
            <a:r>
              <a:rPr lang="en-US">
                <a:solidFill>
                  <a:srgbClr val="FFFFFF"/>
                </a:solidFill>
              </a:rPr>
              <a:t>Image Title:  Kimberly Brubaker Bradley</a:t>
            </a:r>
            <a:br>
              <a:rPr lang="en-US">
                <a:solidFill>
                  <a:srgbClr val="FFFFFF"/>
                </a:solidFill>
              </a:rPr>
            </a:br>
            <a:r>
              <a:rPr lang="en-US">
                <a:solidFill>
                  <a:srgbClr val="FFFFFF"/>
                </a:solidFill>
              </a:rPr>
              <a:t>Source: </a:t>
            </a:r>
            <a:r>
              <a:rPr lang="en-US" u="sng">
                <a:solidFill>
                  <a:srgbClr val="FFFFFF"/>
                </a:solidFill>
                <a:hlinkClick r:id="rId17"/>
              </a:rPr>
              <a:t>http://static1.1.sqspcdn.com/static/f/601505/26848920/1455106186673/2016-02-10-WarSavedMyLife-v2-1500.jpg?token=x6i4fMeRQ36bGKrWRaqzMCnutfY%3D</a:t>
            </a:r>
            <a:br>
              <a:rPr lang="en-US">
                <a:solidFill>
                  <a:srgbClr val="FFFFFF"/>
                </a:solidFill>
              </a:rPr>
            </a:br>
            <a:r>
              <a:rPr lang="en-US">
                <a:solidFill>
                  <a:srgbClr val="FFFFFF"/>
                </a:solidFill>
              </a:rPr>
              <a:t>Date Retrieved: October 20, 2016</a:t>
            </a:r>
          </a:p>
        </p:txBody>
      </p:sp>
      <p:sp>
        <p:nvSpPr>
          <p:cNvPr id="130" name="Shape 130"/>
          <p:cNvSpPr/>
          <p:nvPr/>
        </p:nvSpPr>
        <p:spPr>
          <a:xfrm>
            <a:off x="16955168" y="20885214"/>
            <a:ext cx="1601100" cy="2645100"/>
          </a:xfrm>
          <a:prstGeom prst="roundRect">
            <a:avLst>
              <a:gd fmla="val 16667" name="adj"/>
            </a:avLst>
          </a:prstGeom>
          <a:solidFill>
            <a:srgbClr val="6AA84F"/>
          </a:solidFill>
          <a:ln cap="flat" cmpd="sng" w="254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1" name="Shape 131"/>
          <p:cNvSpPr txBox="1"/>
          <p:nvPr/>
        </p:nvSpPr>
        <p:spPr>
          <a:xfrm>
            <a:off x="17018775" y="17771114"/>
            <a:ext cx="1473900" cy="2488500"/>
          </a:xfrm>
          <a:prstGeom prst="rect">
            <a:avLst/>
          </a:prstGeom>
          <a:noFill/>
          <a:ln>
            <a:noFill/>
          </a:ln>
        </p:spPr>
        <p:txBody>
          <a:bodyPr anchorCtr="0" anchor="ctr" bIns="123825" lIns="247650" rIns="247650" tIns="123825">
            <a:noAutofit/>
          </a:bodyPr>
          <a:lstStyle/>
          <a:p>
            <a:pPr indent="0" lvl="0" marL="0" marR="0" rtl="0" algn="ctr">
              <a:lnSpc>
                <a:spcPct val="90000"/>
              </a:lnSpc>
              <a:spcBef>
                <a:spcPts val="0"/>
              </a:spcBef>
              <a:spcAft>
                <a:spcPts val="0"/>
              </a:spcAft>
              <a:buSzPct val="25000"/>
              <a:buNone/>
            </a:pPr>
            <a:r>
              <a:rPr b="1" lang="en-US" sz="6500">
                <a:solidFill>
                  <a:schemeClr val="lt1"/>
                </a:solidFill>
              </a:rPr>
              <a:t>4</a:t>
            </a:r>
          </a:p>
        </p:txBody>
      </p:sp>
      <p:sp>
        <p:nvSpPr>
          <p:cNvPr id="132" name="Shape 132"/>
          <p:cNvSpPr txBox="1"/>
          <p:nvPr/>
        </p:nvSpPr>
        <p:spPr>
          <a:xfrm>
            <a:off x="17018775" y="21113139"/>
            <a:ext cx="1473900" cy="2488500"/>
          </a:xfrm>
          <a:prstGeom prst="rect">
            <a:avLst/>
          </a:prstGeom>
          <a:noFill/>
          <a:ln>
            <a:noFill/>
          </a:ln>
        </p:spPr>
        <p:txBody>
          <a:bodyPr anchorCtr="0" anchor="ctr" bIns="123825" lIns="247650" rIns="247650" tIns="123825">
            <a:noAutofit/>
          </a:bodyPr>
          <a:lstStyle/>
          <a:p>
            <a:pPr indent="0" lvl="0" marL="0" marR="0" rtl="0" algn="ctr">
              <a:lnSpc>
                <a:spcPct val="90000"/>
              </a:lnSpc>
              <a:spcBef>
                <a:spcPts val="0"/>
              </a:spcBef>
              <a:spcAft>
                <a:spcPts val="0"/>
              </a:spcAft>
              <a:buSzPct val="25000"/>
              <a:buNone/>
            </a:pPr>
            <a:r>
              <a:rPr b="1" lang="en-US" sz="6500">
                <a:solidFill>
                  <a:schemeClr val="lt1"/>
                </a:solidFill>
              </a:rPr>
              <a:t>5</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pex">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